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6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2D16-ED43-4ADD-9D99-A12B0197EF20}" type="datetimeFigureOut">
              <a:rPr lang="zh-CN" altLang="en-US" smtClean="0"/>
              <a:t>2019-07-22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6354-8618-455F-A3F3-661DDD68B8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2D16-ED43-4ADD-9D99-A12B0197EF20}" type="datetimeFigureOut">
              <a:rPr lang="zh-CN" altLang="en-US" smtClean="0"/>
              <a:t>2019-07-22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6354-8618-455F-A3F3-661DDD68B8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2D16-ED43-4ADD-9D99-A12B0197EF20}" type="datetimeFigureOut">
              <a:rPr lang="zh-CN" altLang="en-US" smtClean="0"/>
              <a:t>2019-07-22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6354-8618-455F-A3F3-661DDD68B8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2D16-ED43-4ADD-9D99-A12B0197EF20}" type="datetimeFigureOut">
              <a:rPr lang="zh-CN" altLang="en-US" smtClean="0"/>
              <a:t>2019-07-22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6354-8618-455F-A3F3-661DDD68B8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2D16-ED43-4ADD-9D99-A12B0197EF20}" type="datetimeFigureOut">
              <a:rPr lang="zh-CN" altLang="en-US" smtClean="0"/>
              <a:t>2019-07-22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6354-8618-455F-A3F3-661DDD68B8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2D16-ED43-4ADD-9D99-A12B0197EF20}" type="datetimeFigureOut">
              <a:rPr lang="zh-CN" altLang="en-US" smtClean="0"/>
              <a:t>2019-07-22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6354-8618-455F-A3F3-661DDD68B8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2D16-ED43-4ADD-9D99-A12B0197EF20}" type="datetimeFigureOut">
              <a:rPr lang="zh-CN" altLang="en-US" smtClean="0"/>
              <a:t>2019-07-22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6354-8618-455F-A3F3-661DDD68B8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2D16-ED43-4ADD-9D99-A12B0197EF20}" type="datetimeFigureOut">
              <a:rPr lang="zh-CN" altLang="en-US" smtClean="0"/>
              <a:t>2019-07-22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6354-8618-455F-A3F3-661DDD68B8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2D16-ED43-4ADD-9D99-A12B0197EF20}" type="datetimeFigureOut">
              <a:rPr lang="zh-CN" altLang="en-US" smtClean="0"/>
              <a:t>2019-07-22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6354-8618-455F-A3F3-661DDD68B8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2D16-ED43-4ADD-9D99-A12B0197EF20}" type="datetimeFigureOut">
              <a:rPr lang="zh-CN" altLang="en-US" smtClean="0"/>
              <a:t>2019-07-22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6354-8618-455F-A3F3-661DDD68B8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2D16-ED43-4ADD-9D99-A12B0197EF20}" type="datetimeFigureOut">
              <a:rPr lang="zh-CN" altLang="en-US" smtClean="0"/>
              <a:t>2019-07-22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6354-8618-455F-A3F3-661DDD68B8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D2D16-ED43-4ADD-9D99-A12B0197EF20}" type="datetimeFigureOut">
              <a:rPr lang="zh-CN" altLang="en-US" smtClean="0"/>
              <a:t>2019-07-22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96354-8618-455F-A3F3-661DDD68B8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全屏显示(4:3)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lenovo</dc:creator>
  <cp:lastModifiedBy>lenovo</cp:lastModifiedBy>
  <cp:revision>1</cp:revision>
  <dcterms:created xsi:type="dcterms:W3CDTF">2019-07-22T07:07:07Z</dcterms:created>
  <dcterms:modified xsi:type="dcterms:W3CDTF">2019-07-22T07:07:14Z</dcterms:modified>
</cp:coreProperties>
</file>