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D2A62-DDEB-4660-BF1A-7059CA0E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A90715-6E04-486F-AC01-7D3EAD97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3040-BDC0-4B7A-BA2B-67138752A2E0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A19C44-ED53-49E1-B391-BC51F5C6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1EED68-81AA-4E5A-8922-933BC4EF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C18B-1665-446D-94E3-6429D49FD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7093D2-B16B-416C-9A71-C8A59B41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15A7D5-6664-43F3-8D78-772C2375E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DBE8AB-9A8D-40E5-8F3E-7E6E12573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3040-BDC0-4B7A-BA2B-67138752A2E0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1CFCE-48C9-4021-A5E7-73354DCFE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5B6BF9-00E4-4730-ADC2-7BECBD47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C18B-1665-446D-94E3-6429D49FD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B43C802-F4A4-4102-9C5C-E92285EC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A3B79D-24C9-4A48-9498-8A02E8829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EE0D8F5-E4AC-448A-B415-A39BC851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90503-CF6C-451B-B39A-7391076CB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59E0DC5-11F6-427C-A412-AB93240D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36523D-CB3E-4E76-90E6-E79A273F3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4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79F0D4F-63A7-46A9-9278-33D6DFFD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E7E81C-C896-41FD-9C9C-ED21C66FEB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9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61DA343-5757-4494-A44E-C6A83529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55E301-44D6-4A9B-A554-07CC95E79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45BFC54-085B-44EC-905F-39997373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26AB51-899A-4797-86A8-9039A4F4E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2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A2AE91B-AFD5-4497-B0EC-75A05AE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B1CDFF-6541-42CB-8FFF-D9EDA1163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69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8E8FECE-A0A5-4176-B3D0-66AD8C3C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8E8A10-26BF-4DE1-8489-931B821A4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38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06C8190-C066-498A-9541-F39E09C1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12053F-710C-458B-8711-15A8A6A0B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29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DDB220A-D58E-4BD4-9EF8-1AE7F55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524490-D2D4-40D1-A6BB-32DF62F8D0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8A0403D-07CF-4092-9DD8-81947AD8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7AB350-5467-4A4D-99E4-682201D83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BFE0CA4-7065-45FC-9777-A4D23B3E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9EC032-D2AB-4921-BED3-69EF71164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EA5C31-8D50-4E92-A8B6-6D73D519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5F126A-F5B5-431E-B742-6147B5A9E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2019-07-22T06:47:55Z</dcterms:created>
  <dcterms:modified xsi:type="dcterms:W3CDTF">2019-07-22T06:47:55Z</dcterms:modified>
</cp:coreProperties>
</file>