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08460-0698-4301-9164-66B72E4D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A054A9-D3C7-4769-A593-098B4D74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73AA-A8E6-4E36-83FB-3C2029CA847B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370115-006F-46BF-BFDB-FB0C10D1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2AE0A3-E4D7-40AD-8518-53BB979F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CF70-7583-46DE-A9A7-9D73AC2B9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86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4602D1-FBFA-4901-A911-3AB9038D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F0D7A1-00C9-451D-B027-649EAAC2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BA0114-D6B2-4D5E-B889-3407B5B76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73AA-A8E6-4E36-83FB-3C2029CA847B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515C4C-F076-43DC-B37F-FDD619AA7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D722FE-40CE-4105-86C8-F069A518A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CF70-7583-46DE-A9A7-9D73AC2B9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2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08E1B1E-A0BE-4026-97D7-B8107172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7EBF87-61C0-4638-949B-05CBB9EFB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5DF8D19-33D5-40D2-9558-801FCA18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98C4CD-5A1B-4A9B-BEE7-BD2862EDC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41024"/>
      </p:ext>
    </p:extLst>
  </p:cSld>
  <p:clrMapOvr>
    <a:masterClrMapping/>
  </p:clrMapOvr>
  <p:transition advTm="1932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3B1F7CC-CC67-43E1-8C89-FEB52695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9DAE00-5EBE-446B-9B98-452271E0F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6526"/>
      </p:ext>
    </p:extLst>
  </p:cSld>
  <p:clrMapOvr>
    <a:masterClrMapping/>
  </p:clrMapOvr>
  <p:transition advTm="1942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CE89C7-B996-4301-80ED-72159B8A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783101-4748-4036-9748-ED90A82A31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33719"/>
      </p:ext>
    </p:extLst>
  </p:cSld>
  <p:clrMapOvr>
    <a:masterClrMapping/>
  </p:clrMapOvr>
  <p:transition advTm="617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804260-F1A2-4F6C-8541-433A5704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31ADAB-9621-403C-B56F-EC0C693B0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5535"/>
      </p:ext>
    </p:extLst>
  </p:cSld>
  <p:clrMapOvr>
    <a:masterClrMapping/>
  </p:clrMapOvr>
  <p:transition advTm="2035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5927AC9-7A8E-4FBC-9429-A3C8DE32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634B5C-9E90-43CE-B3EB-3C24225BB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49813"/>
      </p:ext>
    </p:extLst>
  </p:cSld>
  <p:clrMapOvr>
    <a:masterClrMapping/>
  </p:clrMapOvr>
  <p:transition advTm="2031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18CCFED-6783-4AB0-ACE2-4C0C9B3F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1FCD0F-89C9-49DB-BDC9-210261232D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9848"/>
      </p:ext>
    </p:extLst>
  </p:cSld>
  <p:clrMapOvr>
    <a:masterClrMapping/>
  </p:clrMapOvr>
  <p:transition advTm="3037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C208AAD-F56E-4613-BCA6-085771BD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6C6BD7-9305-4F87-8C28-E79996AE3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5EC2971-4424-44A5-8651-447CFD25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32073B-D709-40AB-90AE-3F8BE0FE8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F0C6A8-3EB4-4A8E-9353-8E4141C6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BB45CC-5D46-4765-8322-C60EC3ADB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0461"/>
      </p:ext>
    </p:extLst>
  </p:cSld>
  <p:clrMapOvr>
    <a:masterClrMapping/>
  </p:clrMapOvr>
  <p:transition advTm="3542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E93F31A-8769-4995-88CF-3A4CC973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CA5748-A2D3-40D0-BC71-77E70C201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8723"/>
      </p:ext>
    </p:extLst>
  </p:cSld>
  <p:clrMapOvr>
    <a:masterClrMapping/>
  </p:clrMapOvr>
  <p:transition advTm="617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5216E2A-5903-478A-BC40-FB6A4276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E02BB6-5807-4AD0-91E4-5702FFF48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9090"/>
      </p:ext>
    </p:extLst>
  </p:cSld>
  <p:clrMapOvr>
    <a:masterClrMapping/>
  </p:clrMapOvr>
  <p:transition advTm="205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6C52CAD-51CD-474D-9064-6271CF02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140468-1FEF-4879-B12F-BF55CB4F77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6912"/>
      </p:ext>
    </p:extLst>
  </p:cSld>
  <p:clrMapOvr>
    <a:masterClrMapping/>
  </p:clrMapOvr>
  <p:transition advTm="6397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26C5CFE-E2A7-483E-85BB-B6402A9B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F1FC2C-C8E6-4243-8A9C-6BE2EFAD4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53414"/>
      </p:ext>
    </p:extLst>
  </p:cSld>
  <p:clrMapOvr>
    <a:masterClrMapping/>
  </p:clrMapOvr>
  <p:transition advTm="15117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A2D50BB-C078-4618-B808-7173763E1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6C5E47-DBD9-48C1-9564-BD67137BE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1062"/>
      </p:ext>
    </p:extLst>
  </p:cSld>
  <p:clrMapOvr>
    <a:masterClrMapping/>
  </p:clrMapOvr>
  <p:transition advTm="2031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5C823A3-0E62-4C02-BECE-E16EBC85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67136A-2A8B-4B61-B08F-11F90CF10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54893"/>
      </p:ext>
    </p:extLst>
  </p:cSld>
  <p:clrMapOvr>
    <a:masterClrMapping/>
  </p:clrMapOvr>
  <p:transition advTm="2031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F587E43-FA65-41A2-918A-20F35405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EEA193-5859-4D4A-80F8-14BCE1435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89202"/>
      </p:ext>
    </p:extLst>
  </p:cSld>
  <p:clrMapOvr>
    <a:masterClrMapping/>
  </p:clrMapOvr>
  <p:transition advTm="3023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C09FEE9-032D-4CBB-BCC4-9BBF96C9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0BC6F8-5855-4549-AF9A-2453B0BAD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2396"/>
      </p:ext>
    </p:extLst>
  </p:cSld>
  <p:clrMapOvr>
    <a:masterClrMapping/>
  </p:clrMapOvr>
  <p:transition advTm="25927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29B780D-9178-4708-A12E-8C9553C2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FEDFC2-1B1D-47AA-A60A-036E9B5F8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07216"/>
      </p:ext>
    </p:extLst>
  </p:cSld>
  <p:clrMapOvr>
    <a:masterClrMapping/>
  </p:clrMapOvr>
  <p:transition advTm="20218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F3A0E73-B513-445C-9EE4-F7F48BCB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4C2D3D-90E0-41EF-8864-027DF151A9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4635"/>
      </p:ext>
    </p:extLst>
  </p:cSld>
  <p:clrMapOvr>
    <a:masterClrMapping/>
  </p:clrMapOvr>
  <p:transition advTm="2021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BA4544A-5B0A-4E4C-B8CC-1D8314DB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8F7173-8D2B-4446-8EC7-F761E3857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8288"/>
      </p:ext>
    </p:extLst>
  </p:cSld>
  <p:clrMapOvr>
    <a:masterClrMapping/>
  </p:clrMapOvr>
  <p:transition advTm="20592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163BAC0-35FD-4AAB-93E5-CAA405BC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ACB298-B774-4CCF-A2DF-5947D9489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9154"/>
      </p:ext>
    </p:extLst>
  </p:cSld>
  <p:clrMapOvr>
    <a:masterClrMapping/>
  </p:clrMapOvr>
  <p:transition advTm="2541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23C69D4-E29D-4A55-946A-691837BC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B340BF-4418-42EA-A832-1DA1C45E2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E7FFB31-1207-4C48-9EAB-B0905C10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467DC9-BB56-4D99-8C29-388B41D4F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3568"/>
      </p:ext>
    </p:extLst>
  </p:cSld>
  <p:clrMapOvr>
    <a:masterClrMapping/>
  </p:clrMapOvr>
  <p:transition advTm="45817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5D4460B-E932-4CFE-B0D2-3B308CCB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ECF42D-44BA-4F9D-8F96-76B5773B4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1597"/>
      </p:ext>
    </p:extLst>
  </p:cSld>
  <p:clrMapOvr>
    <a:masterClrMapping/>
  </p:clrMapOvr>
  <p:transition advTm="2536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295F84-54ED-4164-BFC5-2C009F2A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D6DD8D-C6EE-4956-95F4-9C8D443E1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0665"/>
      </p:ext>
    </p:extLst>
  </p:cSld>
  <p:clrMapOvr>
    <a:masterClrMapping/>
  </p:clrMapOvr>
  <p:transition advTm="936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2BA993-310F-4FEA-8E78-E0C2FCFD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13D8FE-9888-4237-90AC-C65600854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5157"/>
      </p:ext>
    </p:extLst>
  </p:cSld>
  <p:clrMapOvr>
    <a:masterClrMapping/>
  </p:clrMapOvr>
  <p:transition advTm="25553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7359705-752E-43E8-97F4-B3B743C0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7CD5B7-7156-45CE-BF9F-FFEEC1647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0023"/>
      </p:ext>
    </p:extLst>
  </p:cSld>
  <p:clrMapOvr>
    <a:masterClrMapping/>
  </p:clrMapOvr>
  <p:transition advTm="936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6B06746-2C8A-4CA9-BB89-6079CCD7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6D6F9B-6DEA-4246-9D95-0E17339A3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9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2B202B3-55D1-4653-B42D-B01419C0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AB8D1A-D451-4108-A613-7C19A9A20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9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B19543-6070-48E2-95E2-6FFD78C7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5600"/>
              </a:lnSpc>
            </a:pPr>
            <a:b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  </a:t>
            </a:r>
            <a: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谢谢！</a:t>
            </a:r>
            <a:b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endParaRPr lang="zh-CN" altLang="en-US" sz="11500" b="1" dirty="0">
              <a:solidFill>
                <a:srgbClr val="1683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나눔고딕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51BCDA-5BC0-43EA-9CB3-E534A5906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4296"/>
      </p:ext>
    </p:extLst>
  </p:cSld>
  <p:clrMapOvr>
    <a:masterClrMapping/>
  </p:clrMapOvr>
  <p:transition advTm="2588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6C7D3A-D264-4BC6-9D88-570A3282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167E62-94F8-4FEA-A3EB-543B1E7A1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9708"/>
      </p:ext>
    </p:extLst>
  </p:cSld>
  <p:clrMapOvr>
    <a:masterClrMapping/>
  </p:clrMapOvr>
  <p:transition advTm="617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9A7BF9F-60CC-4C6B-9A40-D3884FB8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A79F6B-C231-403C-8C4D-CD6ACE259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7235"/>
      </p:ext>
    </p:extLst>
  </p:cSld>
  <p:clrMapOvr>
    <a:masterClrMapping/>
  </p:clrMapOvr>
  <p:transition advTm="4563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7942990-8732-458F-A270-3CCD774C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12EB0E-5710-4684-83A4-E852A3E36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8033"/>
      </p:ext>
    </p:extLst>
  </p:cSld>
  <p:clrMapOvr>
    <a:masterClrMapping/>
  </p:clrMapOvr>
  <p:transition advTm="255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230DFD-3B5A-428B-87C4-19C0F912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6168CD-D726-42D7-916E-0D596635B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8158"/>
      </p:ext>
    </p:extLst>
  </p:cSld>
  <p:clrMapOvr>
    <a:masterClrMapping/>
  </p:clrMapOvr>
  <p:transition advTm="2555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57D0172-99D1-4745-8A83-BE478BBA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BA17CD-F0C2-42AF-A7CF-EF74787E4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56200"/>
      </p:ext>
    </p:extLst>
  </p:cSld>
  <p:clrMapOvr>
    <a:masterClrMapping/>
  </p:clrMapOvr>
  <p:transition advTm="2040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EB6C6A-CF64-4A66-9B11-F3B6A093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0D01F5-FEC7-46DB-B95F-5C2B5B145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4851"/>
      </p:ext>
    </p:extLst>
  </p:cSld>
  <p:clrMapOvr>
    <a:masterClrMapping/>
  </p:clrMapOvr>
  <p:transition advTm="18486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2019-07-22T06:55:35Z</dcterms:created>
  <dcterms:modified xsi:type="dcterms:W3CDTF">2019-07-22T06:55:35Z</dcterms:modified>
</cp:coreProperties>
</file>