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8B32E8-D981-4E4F-98D4-0EF6DC746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8DC5B0D-7C2C-488D-A073-DC178B7C3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EE077-78B2-4D18-9A6B-83F414919135}" type="datetimeFigureOut">
              <a:rPr lang="zh-CN" altLang="en-US" smtClean="0"/>
              <a:t>2019/7/22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24F905B-4376-40A0-95C5-500275BD1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3F6A177-8FC9-4334-89F9-98122CDE9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568E-6119-4AC8-91BC-EAA424B784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623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B80E1A0-7A62-4B8A-AF34-9D56B7D24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FB45681-B29A-4D94-90B9-B8C110EDB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BD6F326-86AC-4D33-90A1-C8678FD0B5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EE077-78B2-4D18-9A6B-83F414919135}" type="datetimeFigureOut">
              <a:rPr lang="zh-CN" altLang="en-US" smtClean="0"/>
              <a:t>2019/7/22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509228-7929-492E-AEF3-89364A5CF3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9D7E06-EBEF-48FA-8402-6EEBEB9247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568E-6119-4AC8-91BC-EAA424B784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372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16125A14-E84C-49EE-B36B-3BA689A69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BEDEB43-7FF2-4BFD-8DE8-7986948FAF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664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F8A9EC5F-0C8E-44CC-ACBD-021ADD7E2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555E3DA-7B2F-4232-9003-E77A5FDC6E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24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E6EF90E2-8D14-42DA-A103-FA5D7DCD7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C921901-7708-4EE9-9431-12B7F2BC2C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217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5629BBC9-EB43-4CAC-8B59-8CA0FDD77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267FA27-FD72-407C-81C4-2B42EFB030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789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1D5D4227-716C-4A41-BBDD-358ED614D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FBC7E90-4F17-4FB8-97B2-5C0DD04002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644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980B4BC9-42A1-4251-A8D6-267D1D9C1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F7F4DE9-1D3C-454D-8FA4-6824A51D4E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804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88025BA2-FBB7-4BF4-B6F8-6A5CF1E6B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2B0FE0B-0481-4412-ACB9-A41225B48D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916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8878ED2F-59CA-42B0-8B3D-1FACC157B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82B5B4E-E655-4383-A726-F087FC0814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091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65507018-E8E0-4C88-841F-C2AE45B44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2BB4B7D-6D5E-4E10-9443-91AD84DFEC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41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105F4460-7FC0-4CB7-804C-4E40812F4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EC4B3BD-1581-48B3-8C78-8FBF13289A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78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0E196D6E-D394-4CED-BE13-5A3F574EA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95DCF38-9488-4441-AFF3-EE2062605F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34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F4A11E44-C39C-4E82-AB26-628346E4D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2FEEEDA-53E0-41B9-9AEE-83452E5BCB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425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89A01D91-DB7E-4DB2-806E-020F908CC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D8F1CFB-AF33-4879-B645-223582629B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367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8AD5DF79-1C4B-4FAE-9558-719D4F82C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1573931-51B8-4102-9D85-91F4A98A33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630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E9198467-5AE5-4B07-9A63-FB05C0F5A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D296F5D-3E66-423A-B0BE-16590A29E4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654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3057A4A9-64CE-4BA7-87E3-943D34565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D3011AE-EF93-43F6-A948-AE6585BD49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889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3165AED1-5551-4534-838A-832917C75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B0F27CC-24C6-4869-A95E-D1A42BDCDC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515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674F7E55-42DE-47F7-8D68-AEF4D5BD1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6A86F77-D449-4E30-86A4-FE6E52B9C6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08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86D044DA-8F03-40EB-B16D-4BC7494E2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76934A2-265F-49CA-ADD8-481A5A92B3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7365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73A539F7-B57A-49FB-B2C5-836758AE0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CC21158-A7B2-451F-B290-4C5338E4D7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4951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E0FF8952-D9A0-470C-A338-1D5527D75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E6A8DFB-2705-4257-A2FF-E804EA6F93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0545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30BDE234-3787-45F1-911D-54ACFF73B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259527A-815B-4255-82DC-FA6F5F3ED9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54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45E8CFC4-023E-4F3A-A92D-B27E50D78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0151468-1591-4366-B500-FF2C3361A2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9930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B99C8DA6-69E5-40E6-86D9-D700B0FFB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8709F6F-F9DE-486E-A97A-0E464EFF68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8822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6271100E-A4A1-4E55-ABB8-049FF5E33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ECD3C83-D001-43A0-A898-A07D16D39B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106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34C3B8BA-3F30-4FB5-B418-F14DF5EAB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462CA71-E827-4C70-BDA7-974B85B98E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3488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1443053C-D116-4CDA-8C68-15B15F3F1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9D5A371-6091-463E-A937-D9CB547A07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4293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0BCA4A54-3A88-4FB0-8C00-D34FC3702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D676B01-1241-4BBE-97FD-1AA746BA32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1956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B73EC5DC-5829-47DE-B67B-C1486145E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B2D2379-DBCE-4995-8DFA-68B912E7AE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3659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CFD7335D-2CD1-4979-BB0B-77CB8C26F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2CA539A-9F6E-49ED-9398-B9BC76E814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9236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507E0434-3183-4D99-A173-9DCBC913C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BE6D326-D45E-45C8-B5EA-4601CB6A25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3609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0A36BC52-4731-4DE5-872B-FE91AB4C2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46A498D-4FB7-4148-9D10-98E3472777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7508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9A046220-8625-4BEA-BE0E-785D14150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2ADC82B-721A-40BF-A016-A88C0AA927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750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6EE18A2C-A07C-4ACC-AC11-5C6BCDDA6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981DE44-8547-4302-BD95-C0ABB71AA5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4708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8D22B0A0-F3D8-48B0-BB0A-225D76737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5FD3B56-E18B-4551-9C86-866BBB3653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5592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FF053C49-0194-4DEE-AB18-4AD14EF26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6A189CD-457B-4DA0-B64F-FCF0EC6F43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5085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CFC72C00-4DFB-4D78-91CD-0F4979A97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1404FB7-4236-4495-8344-D4AEC86595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934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58A71C5F-AC89-430F-A78D-033A8D7D0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A230BD8-C9CE-4AE7-BEFB-BFCB31B41C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399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04B97718-6BBE-4D44-AEBE-6BD1AA364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5BA4483-8D49-44EB-BE72-5B6BAFAC7B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3961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0C47496B-C1EF-43A0-AB73-F11769933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D7EB2C4-5481-461B-98D0-8FC65634F7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2966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EF8C5CBA-F31C-4EA0-AA64-3D5AEDF15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7F30DC8-D136-4617-ADEA-18F8D29441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8005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E16F5397-1CC0-43EB-8816-ADC283A74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6934B37-4ED2-4FE3-A07F-554FBD4AD6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2280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0ECD90E6-6D03-4A4F-BC3B-D9119DA7A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624EBBC-5B39-4B70-A58F-C367994484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8771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B8C24294-87C9-4584-9B79-91F1D92AC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E592C23-DA4D-4421-925C-8783761A91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78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5A2DE0AF-623E-4E81-8377-6D9F088F5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A8320BA-7937-4078-A302-77F7A65787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2813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3856CED4-E31F-43D7-8E30-52F9519DE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61F4DFD-7C8C-415B-94ED-3344A9EE85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1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56762807-6C82-4D10-827B-14A589D3F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DEC9B19-2011-40E0-AC0F-8905F88FB9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774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2BC91436-A88F-4C30-B686-3E4775465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4969C4B-825A-4200-B0C6-A9F1FA7689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922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EB5697D0-F427-4696-92D1-3B4CBBA6A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57A51BF-B970-49A0-A60D-1EEA5CB367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345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A281103C-6DC3-48CD-8927-8F7120212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26E0C6E-3F5F-4F6F-8BF9-B11C14B371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648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D189112B-0C0F-4187-9CB9-AF5B291A6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CA423BE-E202-49B7-8744-B2F92B029D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231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51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51</vt:i4>
      </vt:variant>
    </vt:vector>
  </HeadingPairs>
  <TitlesOfParts>
    <vt:vector size="55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 靓</dc:creator>
  <cp:lastModifiedBy>王 靓</cp:lastModifiedBy>
  <cp:revision>1</cp:revision>
  <dcterms:created xsi:type="dcterms:W3CDTF">2019-07-22T06:46:30Z</dcterms:created>
  <dcterms:modified xsi:type="dcterms:W3CDTF">2019-07-22T06:46:30Z</dcterms:modified>
</cp:coreProperties>
</file>