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7099300" cy="10234613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9029E-1542-4EE0-AC73-174869CB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17C7FB-A392-42F7-A2CC-BF6420F7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1CB2-AAD7-451C-8498-CD4DB810DCBC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0319BF-20AF-43C3-9E30-56474106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07FF90-6750-43D3-9D53-91686D0F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2362-B7DD-4211-A783-B44DA266F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51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63956C-37E8-4E36-A72E-FD027F37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B89047-3026-41CA-91E6-680F3CF95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A5CFD7-18B0-4E2A-A360-B6C43CD6B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1CB2-AAD7-451C-8498-CD4DB810DCBC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3C428-8135-49DC-A217-A08F012BA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385BF9-EA35-4F95-B00C-A6287B5E4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2362-B7DD-4211-A783-B44DA266F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3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033733B-9D7E-44BE-85A0-752A6630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D3ECF9-4D34-438D-8428-CD859C7C88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730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0B71AB2-ADB3-4834-8B94-B6E6002B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7B1502-BC78-433C-8616-7FB2FF5ED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894EE54-460D-4DC1-B215-9CF1BED4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82B98F-8AFD-42F4-A291-B55626CA4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285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1A6A336-1C70-46DD-8141-4057A9E3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71FE0A-1D0E-4189-B89C-4B6642C20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96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6BED359-624A-49C4-9BF7-77594813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3E1A48-F92F-48C8-BFBA-33649BBEC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0810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D334885-BD74-416D-89A0-E7A8BF32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19ADBA-3947-4E07-AFBC-D80794026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809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8B7C28B-CF3F-4C32-966F-CCB5A6DD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989FA0-29DD-4470-B1FA-3DA22D1FA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94B0D7D-58F5-4888-BFD4-4EE7F7EF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A3262F-65F0-41C5-BA02-DC30BD1AE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413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DD40192-9AC3-4C77-B806-648FAB16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6F3946-1FD1-49AA-8AA8-B97E5EE8D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287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9F72DB-AD34-49F6-852A-333BC5A2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97D182-A29F-44DD-94D3-8DB9F45D0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400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5819A8A-F89E-41F9-96D8-C45779C6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45C308-D5A0-481E-92CE-57FF28343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96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E7E6E09-BF50-4655-ACE3-783338B5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E454AA-490B-4ED5-9F79-D3787FA01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5662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1A2E968-9FB9-4FC8-BA01-678F760A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817A4F-01EA-4F13-9078-BEB16F59F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01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ED02480-26D5-4BC2-B927-EC6FA0BC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48F4A9-8236-4371-9A4F-CD57A4BAB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550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D23921A-F61E-494D-BF5A-C7344E30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007D53-FB7E-4181-8509-CB6A93D65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20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C187ADB-9CDB-4964-88C5-C11E111D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2F4957-4ABA-4E80-BCC7-641C1E6CA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78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C3D5CB-0D48-425F-BD18-26FA3F36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8A1C36-CC73-4A15-9CD8-63CC0B3FA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66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E958C9F-B917-4635-B2FE-DCDE60A0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05FC11-DA9F-4FB6-B830-DAF126A36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29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3724D07-144D-4327-97FD-B7189F4E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8E2A92-99E2-4D08-AB87-35EE113D2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84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C25B39C-F31C-4F07-B268-CFB5039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852560-8080-4AA3-89B0-811FF68CC0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310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2D32481-3C2C-421B-A434-D8F5B1D9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6DFE79-BA6D-48C5-94E2-69BA925BF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38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A268015-677F-4417-82CF-BF57818A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D05B55-7720-4465-A015-1C76714E0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5400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5B7279D-58EA-4EC2-AB27-190B0C85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0F2BD9-92E0-4C37-8FB6-458BC57BD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7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BE15637-5438-4619-A613-A3E07395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19AC00-DB60-4881-8DBD-31C21D44F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65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A29855-1043-4B37-B6BA-855C97D7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F49C2D-BE3C-4176-9106-93574E05C1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117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6946CA8-B95C-4DC0-B4CA-39479C4B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A444B-4CD9-4129-8E9F-D2222D036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906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A4203EB-211D-447B-9EB0-26E1F691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273A7D-7351-4FC7-8AC1-162477F03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6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6CC833F-36AC-4605-B8C6-76C53F45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B889EF-50B9-48CB-862E-7F3339899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9889ABE-3304-462A-BF98-67899351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0916AC-6647-4A17-AAB6-EF2616B09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364899-943E-4B91-AB54-3A84971B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7BF96E-F53A-431E-93E7-311DC5D57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728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BB5BB4-5A20-4B61-A242-15346EB9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016F04-1525-40D0-AC93-108140895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028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85A086-9456-4C99-A473-FB538D2E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7A17A0-FD30-4070-A563-E371BCC356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1313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2019-07-22T06:59:11Z</dcterms:created>
  <dcterms:modified xsi:type="dcterms:W3CDTF">2019-07-22T06:59:11Z</dcterms:modified>
</cp:coreProperties>
</file>