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23C35-011E-4474-A816-24EB1E50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83B071-9A57-47FA-9D8A-86AE1D2D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DFBE-D3AD-4F00-B08A-38D7CDC0780F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B3AE70-4A35-4D69-AF8D-144A0D01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ECF77-E05B-4ECE-9E61-7B78C4D0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367-F5F1-4B6A-B03E-9CCB7EDCD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78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2449233-7CD1-4AD9-B0F9-28947B5C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6D351C-959B-4448-BA41-8DE7EF024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CDDD9D-19D5-43CC-9E26-FB2CC80B7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DFBE-D3AD-4F00-B08A-38D7CDC0780F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8D8AF8-E0E2-4ADA-AC75-31ABA4D0F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7ACBCB-CC91-42E7-9667-320BF17E8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08367-F5F1-4B6A-B03E-9CCB7EDCD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4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3312FC6-3FAE-4DF3-8376-BA915EAE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ase" hangingPunct="1">
              <a:lnSpc>
                <a:spcPct val="150000"/>
              </a:lnSpc>
            </a:pPr>
            <a:r>
              <a:rPr lang="zh-CN" altLang="en-US" sz="6600" strike="noStrike" kern="1200" noProof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小学生口腔保健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E8E0A5-96AC-41C0-BCC3-4BE46C736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78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0B735B0-D736-4A31-9A72-B2CE535C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48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知识竞答</a:t>
            </a:r>
            <a:endParaRPr lang="zh-CN" altLang="en-US" sz="48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9250405-F1BC-49AA-9590-96CF5E176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7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3443BF5-DCBF-4E0F-859E-7B9019F7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E62873B-1AAD-44B3-9D8B-03DFA1CE94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26830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1D6BB73-6514-44DB-98B1-DF90F363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009E6E-26F3-4A1E-B76D-F4FD6B117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6550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C7DBB66-F918-4898-9AD8-D4BEDC6C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D4B22E-0A1B-441E-A484-7E4EA49FF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7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BD066FB-49BE-4123-AF3F-794BAD33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80D8E5-66B5-4132-AF70-AF15404AB5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7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D7B18D3-A9F1-4C2D-B0B8-0BF96218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831968-56BD-4AA4-BEF1-BF8FCF13B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6005AFE-A632-4EFF-8173-5400FDFB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3C2900-041B-47CC-A36B-442AEB889B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2AA1983-53CE-4542-B4DF-4CC6C7FF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795D47F-CD71-4580-A401-237BC3707A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1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3508F61-BA66-434F-9ED6-84112C00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1FFB15D-AFD5-49E2-B0DC-CC043AF4C4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7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E7A40F0-57A4-471E-8F5E-F913C47B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5BEC26-99DB-4955-AC8F-95C7E7555D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8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宽屏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黑体</vt:lpstr>
      <vt:lpstr>Arial</vt:lpstr>
      <vt:lpstr>Office 主题​​</vt:lpstr>
      <vt:lpstr>小学生口腔保健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知识竞答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小学生口腔保健</dc:title>
  <dc:creator>王 靓</dc:creator>
  <cp:lastModifiedBy>王 靓</cp:lastModifiedBy>
  <cp:revision>1</cp:revision>
  <dcterms:created xsi:type="dcterms:W3CDTF">2019-07-22T06:51:22Z</dcterms:created>
  <dcterms:modified xsi:type="dcterms:W3CDTF">2019-07-22T06:51:22Z</dcterms:modified>
</cp:coreProperties>
</file>