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99137D-54C1-4BD7-B357-C2B3900C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E19868-693F-43DF-972B-D72361DF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39C7-D326-418A-964C-DA0428A103CF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D6C44B-22CC-4D60-9605-526A10CE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3D809E-0181-4C6D-A723-1D4EB82E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95FA-FD6B-4FD7-8424-319EBA5258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B2C08E-4A15-4FC5-83C4-FF56AA45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6FE748-4857-44DE-B188-80D47F085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DF2E36-CA33-4B3E-B096-7FE8F7797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B39C7-D326-418A-964C-DA0428A103CF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E9CAD3-8ACF-4AC4-8501-B1AC8DB23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81DF3E-B480-4246-A345-6E190B09E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95FA-FD6B-4FD7-8424-319EBA5258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94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C856C9D-E084-4941-8F44-CE8B04DA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ase" hangingPunct="1">
              <a:lnSpc>
                <a:spcPct val="150000"/>
              </a:lnSpc>
            </a:pPr>
            <a:r>
              <a:rPr lang="zh-CN" altLang="en-US" sz="4950" strike="noStrike" kern="1200" noProof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小学生口腔保健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437F04-6DF6-43FF-86BA-67D5ED9F9D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78">
        <p:zoom/>
      </p:transition>
    </mc:Choice>
    <mc:Fallback xmlns=""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8D64F73-17CF-4015-9A9D-2B2AA7BA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121C66-9922-4C55-9384-FDF0302FD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10FC2EB-0BA8-4D0D-BE46-46953166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0B70D9-64C3-417A-AF98-BE80476983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2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4EE4873-EF4B-4A1E-970A-39397331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72C3A0-3F3A-45C2-AC2E-D2F142482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8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7085EA4-6995-4185-82D4-14C1EF5F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0D6B56-E425-4905-AADB-16E677BCF3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7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3D0902B-7071-4163-9FB0-D87A975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72634B-7569-4DCC-9ACA-A5258B517B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4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9AB8F0A-3D6E-4476-9D1A-241AF5C9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ECD06B-1519-46B8-BC76-2E30086238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5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D75F20F-B25C-4C91-AFE0-0DA4DBDF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ECCF1E-7A06-4C12-8C53-932A0876E4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1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081000E-38F1-4307-B1E2-A5C85C46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1210FC-C6A1-49D0-8663-5BD8B5C6E3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87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D252FF2-1D67-4DE1-B8D2-163FD45B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8F1991-844C-4286-9558-3429CB2DFF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98546"/>
      </p:ext>
    </p:extLst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131BCAD-F4C9-4F45-9479-8C3DF51D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DC4B73-3844-4571-8C41-698BDA066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2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77005E6-C5BA-4DD5-BF55-CD0EAB7F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14B921-104B-4B8B-9F75-5635C5B03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91812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1CAE36A-7A9C-44E9-9CD4-EBD1C961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7B7BDA-81DC-4D1D-A762-6D1C9DA0A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99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52D8933-DAB0-4A7C-B082-E165021C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2F0EB8-89FD-48C9-AEEC-3B9D837FF7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5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C97BECC-082A-4790-92B6-78D616EA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17FD9F-3521-4F9C-8034-4F4601D6A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2713"/>
      </p:ext>
    </p:extLst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22949B9-546D-47A0-AC5D-5DF63DBA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2411FB-E974-45F6-93C9-4667E2B03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02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269FF5A-3C50-4C0F-8AB5-98DDA823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4C0EFD-3F71-456F-9841-A4AC55D00C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5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FD4FE10-AD54-4369-B21B-FA4B0C23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D2A5866-C184-437F-AEA2-1376B7E804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8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361FFD3-DEF0-45E1-AD3F-71C9174D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8CFCC0-B053-445D-8B2C-5B24EBC9C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D8DD804-7482-4805-AB0F-F603E70A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C9CC4A-6CE7-4A03-82B0-8115391C6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4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997F23D-17C9-49C9-BF4B-4A450551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45509E-7BDE-49A5-B50D-5F7883913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5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BA920C3-B5F8-4764-957F-A3865873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B8363B-447E-4EAF-96F2-6FE0C7AD9B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5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65A9AAA-6010-45B4-A211-09C1BA83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245C9F-53F6-4512-851F-419E576666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24250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9342152-265B-4516-8D3B-71CFD877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BBBC7F-8A20-4DE6-923E-8D51A7CE33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3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AA8A4C1-C76C-4B5B-B79B-826FCFA5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4A6FB4-B936-4049-8BBC-2AD33D749D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45898"/>
      </p:ext>
    </p:extLst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4E2A542-D743-40C3-B7AE-D739EEA5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1F0DA7-ABC5-4E6E-98E7-123F04A23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35508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22F7CB6-40D1-4579-930F-9CF04D93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64F9BD7-7DA1-4EE7-ABE9-06424D36D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9157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3350378-5081-41B2-A1EF-6CF7985A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67DF6D-A25E-45D5-9091-9E915BD27B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66904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D36012F-489D-4913-91FC-D49FDCB8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BD8203-4886-4E0E-B15F-9C99480BE0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58477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FA095D8-FE5B-4443-B1BD-FC927B24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61BEC5-9441-43F5-BAB8-ECCE80633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61756"/>
      </p:ext>
    </p:extLst>
  </p:cSld>
  <p:clrMapOvr>
    <a:masterClrMapping/>
  </p:clrMapOvr>
  <p:transition advClick="0" advTm="8000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9D97D09-B31A-4B18-ABD6-EFE9E9EF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C73AD7-130B-47DA-9F3A-F2B5B2224D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51094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全屏显示(16:9)</PresentationFormat>
  <Paragraphs>1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等线</vt:lpstr>
      <vt:lpstr>等线 Light</vt:lpstr>
      <vt:lpstr>黑体</vt:lpstr>
      <vt:lpstr>Arial</vt:lpstr>
      <vt:lpstr>Office 主题​​</vt:lpstr>
      <vt:lpstr>小学生口腔保健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小学生口腔保健</dc:title>
  <dc:creator>王 靓</dc:creator>
  <cp:lastModifiedBy>王 靓</cp:lastModifiedBy>
  <cp:revision>1</cp:revision>
  <dcterms:created xsi:type="dcterms:W3CDTF">2019-07-22T06:53:30Z</dcterms:created>
  <dcterms:modified xsi:type="dcterms:W3CDTF">2019-07-22T06:53:30Z</dcterms:modified>
</cp:coreProperties>
</file>