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7099300" cy="10234613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D7364-2392-40E5-8C1C-B0CAAB19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39D9A5-8918-47A8-98B3-3951798D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B647-1256-47E3-AB80-557B593BAB54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7C95C6-F9F7-406A-8E00-9CACAFF1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4D573B-78D1-45A9-9BE7-75ECBE90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E723-031A-44D3-854C-EE7A3FB95D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13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9D1E4C-73C0-4280-A521-D199F419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BEB215-C6A7-44E9-9B4F-CBEED1AA2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9FF4B8-6452-4CAE-8384-A9D1FDA38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B647-1256-47E3-AB80-557B593BAB54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F604CE-375B-46F5-A32C-9F380BDC8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E2881E-9616-47B0-9F71-6625DD20D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E723-031A-44D3-854C-EE7A3FB95D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EBF76AB-C1FD-43BF-8FA2-84A68B17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CED74C-BA08-4020-8DF0-64B268FC25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7391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EFE39F4-DD92-4026-9D03-620EE377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76CECD-04CA-4382-A7F3-B5E1814159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871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E9A8960-59D7-43B4-8B31-ECD99460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366013-1948-4814-8E32-40B14FD6A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6174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D6AA154-4B25-40EE-AD3E-64EE6250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70E087-221A-409F-87A8-42017CF0A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952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A9906CE-02A9-44A8-A465-AA854EE1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16D065-54CD-4E97-8D5F-EE1D5BD9AD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156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9A7FAAC-8E65-4D0F-BE29-3A03C165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EBF66D-8B51-496A-BD22-3289DDF338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438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62ABBCC-D402-40E4-BF8F-DAA0A96B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1268C6-6CC0-4400-870E-5C1857412B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069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574D669-370B-497C-AE1E-1B91FC38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A37990-CC19-441E-A884-56D37C2DD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140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871ADCD-854C-4165-B733-744045E9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C9D5CA-6DC2-4247-B7FD-7501EC8855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277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9AE7B62-FF94-4F8E-A1AB-19AF399F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916D0A-4EE3-4CE8-983B-A789F929C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86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BF56B9D-2531-4CAB-B86B-2D5A16B4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1D3B34-2EF0-4ED8-AC96-CB0ADB0187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28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10A4F4C-2F58-4C14-A141-901621AC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CDDF9D-0EF3-4436-8B4A-6D541691B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478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CBD7AC9-C4A5-451A-8FD9-1AA65D50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7245B1-83DF-4CD2-817F-EDCFDBE89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24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6B5FE97-0680-4274-99C0-1FFE5D09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743768-030F-4645-B726-3FB5047AB0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9161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CBDE4B6-DA08-42E7-9B1D-3E9D5825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E226ED-DC2F-4282-9AC1-70DC44955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404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BB78052-0F82-4A8C-8879-D69B56CC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6475BD-C8E0-493E-B46F-8F6020061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702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8C826AF-4F78-44F9-8952-2B68D845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025A19-E78D-473E-A8CE-7FBF3F8C7A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8067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0D1C77A-8237-4FC4-BD5F-A81AE9B8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84CC44-F12D-4BC8-9156-5E28864B0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1159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1A0E3C6-6AFB-4F0F-B03C-675CAC2F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5A85AB-7474-4649-AD89-B1A87C4BD9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2792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2A25350-A51C-4BC3-ACC2-EC4F57BA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09FBE8-10ED-41B2-9C36-DC2E95D1A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5619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6F3E29B-3EA0-4920-8BAF-4315BBE3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756834-8663-49B1-A580-ECE539EAA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37057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356D788-48AA-4DDF-9885-CEDFB701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4531E7-5378-41AF-9BDC-6133E9F616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0111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82D339A-4178-4F88-AAF4-252B0C74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DF5E8E-7AE5-4C80-9C3C-337163077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006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13B29D0-3557-4223-80CA-DE0263D3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3A96C1-51A7-480D-920E-F5314136C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8792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ED93B51-F059-4A56-87F7-7FAAF33B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21F570-A767-4BE3-89FD-14BCA3B01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5077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117E949-B84D-4B99-940A-555DF4B8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4FF210-8EC6-46DE-A110-11B866815B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482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8223D4E-CD80-4F37-A338-6D6F2B38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C99157-2E77-47FC-9CD2-6E374AF200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410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C7141BB-E086-4D52-B3AA-4C3F66CA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25C9A2-6EF6-4DE9-835A-B53D93656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612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3ACD0A9-2180-490D-A2FC-581243CD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ECF4CB-44DE-4D64-A743-5EBBC9A892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9841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B8AFAF9-6484-4B14-B8FE-7D984CF2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611469-18E8-4643-BD0B-F3BD0F779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3195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2019-07-22T06:59:34Z</dcterms:created>
  <dcterms:modified xsi:type="dcterms:W3CDTF">2019-07-22T06:59:34Z</dcterms:modified>
</cp:coreProperties>
</file>