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12FA01-F88C-47B6-AB4B-1337AEA28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E300F56-3EDC-4E5B-B2F4-630E59E6B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D5C51-9DD1-44E7-8AE2-3D6CBAF501A2}" type="datetimeFigureOut">
              <a:rPr lang="zh-CN" altLang="en-US" smtClean="0"/>
              <a:t>2019/7/22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0D986B2-B1D1-4CE3-9AD1-F9E9DFE7E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65E0D61-FDC9-4569-9B09-07AC8B6AE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298C-B6CB-4A1F-98FD-F0431FB874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1216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4A48F03-6486-4F70-B6F6-94509294D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59136-5707-4FAB-8F85-B4B63AA5C7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4AB871-D1FD-43F9-B9BA-BB7CC63893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D5C51-9DD1-44E7-8AE2-3D6CBAF501A2}" type="datetimeFigureOut">
              <a:rPr lang="zh-CN" altLang="en-US" smtClean="0"/>
              <a:t>2019/7/22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7D78FA-69B9-476A-BCB6-6ADFC6406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BCF470-1303-4862-8E1F-39F047236E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0298C-B6CB-4A1F-98FD-F0431FB874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1754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DE27C459-4865-4F1D-B687-22CB0F012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891CFE0-6A3D-4A0A-AF7C-A6E8807D71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74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9C66FF23-426D-445F-9AAB-CD9D8933F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D1B68A3-146D-47CF-B9DA-34C6D90084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64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57DACFA5-152A-41C7-8A49-513C72B8A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DAE530C-EC65-482F-B585-1971E26C2A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772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697D1CF0-322E-4259-83CC-F9343F9F7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41A32CE-4C6D-4178-A6C8-9C11AD50A4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194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BBE1BCFD-A381-4AEE-A8F4-D4E202006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D22CFDA-B185-47B1-AEF6-9D5441E1BC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690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C107687E-44B2-4884-B4C5-1D5503B58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2D73CCE-DB38-4061-8C68-A0780883C7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319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6EEACE84-76C1-4308-82BA-43C0BA1B5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056F5DB-DABB-4CDC-B0A5-905A455844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72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19E21CFB-B46B-41FB-8FF4-62FC39E15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070DCE8-18AD-4C16-B29D-5A258C0792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24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7BF9B60B-335B-4BE0-8D99-39B98FAC4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4250F7D-96AD-4B3B-80E1-3AF6B67DF2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017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D3C459B4-3761-42A5-845B-8644657BC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CD227C6-C67A-4A42-9D7D-BEAC422C16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73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7CBF77EE-D013-4A20-906E-C05ED097B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A834361-2A3D-4F65-A17A-F2DCDFDC85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016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0B46625C-EAE0-430C-BAB0-0C7BD35B3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70D82C2-C2A5-46D7-AC01-3C7F8247EA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074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全屏显示(16:9)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6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 靓</dc:creator>
  <cp:lastModifiedBy>王 靓</cp:lastModifiedBy>
  <cp:revision>1</cp:revision>
  <dcterms:created xsi:type="dcterms:W3CDTF">2019-07-22T06:48:23Z</dcterms:created>
  <dcterms:modified xsi:type="dcterms:W3CDTF">2019-07-22T06:48:23Z</dcterms:modified>
</cp:coreProperties>
</file>