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620104-AA21-440B-8289-2C6D1966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5BC184C-DF92-468B-9551-EE18B791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6A72-B134-4E60-97FA-A9D07F774C50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3388B0-B139-421B-92BE-B9370B4C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C707AD-B7E1-4595-AB3A-F7E52875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48AA-64D7-437F-83D4-E2C97A194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44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EAEBA49-CE93-480B-84BC-88E24B7E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02EE26-CFBA-4181-B0A9-69747AF86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99CAD5-41A9-4B40-A021-FF538A905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6A72-B134-4E60-97FA-A9D07F774C50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EA2FC5-26B0-4183-8127-0BDE5A0A0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DCBEB0-54CD-4AE7-B76F-0609F00E4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48AA-64D7-437F-83D4-E2C97A1946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80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2AB7E8E-3ACA-4667-A6BE-1C41710F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07F240-830D-47AE-B578-864B1541A4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6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E5AB234-6DCB-42CB-8605-BBC7D1B7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龋病的形成过程</a:t>
            </a:r>
            <a:endParaRPr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FEBBA5-3B40-4E83-9BB3-CD5270550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1C96A4B-693E-4EEE-883C-3C5D50D7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龋病的发展过程</a:t>
            </a:r>
            <a:endParaRPr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447F43-2654-42C9-A321-43A0B64444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F775A8B-6C66-4E99-86D1-4288F28D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龋病的表现</a:t>
            </a:r>
            <a:endParaRPr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FF8B05-25EB-4B5F-A4A6-FBC586B8C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1F24C75-46BF-4E90-A847-7FF89F0C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31EDF0-D9C1-4698-B763-8C6457B83B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69423"/>
      </p:ext>
    </p:extLst>
  </p:cSld>
  <p:clrMapOvr>
    <a:masterClrMapping/>
  </p:clrMapOvr>
  <p:transition advTm="617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6E24334-852C-4541-A216-A1CDE73B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100115-D13F-4065-85C4-0D801AAE7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3FDCABF-0D76-49F9-9689-8DC12ADA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1297CA-598B-410E-9A5F-0A9FC94CF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2635"/>
      </p:ext>
    </p:extLst>
  </p:cSld>
  <p:clrMapOvr>
    <a:masterClrMapping/>
  </p:clrMapOvr>
  <p:transition advTm="617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EB7115E-C160-42C7-98E1-D7DF8024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9E2CEA-DB9C-4A45-B370-287094DAFE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6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5CBE30D-9285-4C5D-8963-BD897147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B5CCB9-1676-42EA-A717-01AC3B482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5A6BE14-D695-4734-BB79-E7A20E9B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0BC92A-3252-4922-B6A7-B8F695664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30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8241CE5-8BE6-47AE-9892-2D1B8CE0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E978B5-F294-4595-AC5C-217D19B993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EA4EC08-DA43-4AB3-B9C2-20205922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>
                <a:solidFill>
                  <a:schemeClr val="bg1"/>
                </a:solidFill>
                <a:ea typeface="微软雅黑" panose="020B0503020204020204" pitchFamily="34" charset="-122"/>
              </a:rPr>
              <a:t>第二课 让我们一起远离龋病</a:t>
            </a:r>
            <a:endParaRPr lang="zh-CN" altLang="en-US" sz="3800" dirty="0"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65386BD-3C4A-4597-B0E3-47ACDB4C9D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6CD74B3-1305-4EFA-8A1B-29A9D78A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BCF5FF3-23FE-490E-B4BE-9C522D9F81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2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FCEF0FF-8A44-40D7-B261-80E54831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810ADE-BD57-4E93-BB85-2693F7BD14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4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AF452FC-8E0F-4850-9702-5577B362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A92515-D1A0-4030-97B3-1F1BEE5A79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7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D38110B-8965-4D7C-AE20-5538DAE0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E9701B-F401-4401-ADED-230D10018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68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8DED9E5-E99C-4DB1-88FD-BF9F1F91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E37B19-4A67-49DF-AD15-B667D76D5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4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95DE225-7648-43AF-84AB-5C0B42EE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C8F240-17CD-4687-A513-A1A123219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97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5225BDE-250A-4006-B87E-3C8DE38E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741E55-C0A5-456F-8A79-21152181C4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5220"/>
      </p:ext>
    </p:extLst>
  </p:cSld>
  <p:clrMapOvr>
    <a:masterClrMapping/>
  </p:clrMapOvr>
  <p:transition advTm="30233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96B0CFE-921B-4ED1-92AB-71644895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EC6ED9-FDEA-49ED-AF29-BEF7828E87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8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0AE4D6A-B9B4-4EA3-85BB-AEE43E1B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62104A-5618-4BF9-A024-D5E17ABFD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6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BF19C5-2E2F-4E7F-8E3A-45364CC7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FD25FC-2484-4AC0-86D8-8CF1F161D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94694"/>
      </p:ext>
    </p:extLst>
  </p:cSld>
  <p:clrMapOvr>
    <a:masterClrMapping/>
  </p:clrMapOvr>
  <p:transition advTm="617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9A73640-254F-459B-AA61-CE792393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FD5786-A960-4AA3-AA47-BA9CF4C4E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8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7AA4FDC-970B-448D-A4F7-34546E5F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782FC4-7FA2-4C54-9750-625BA6086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8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E53165F-E3E6-4F4A-98D7-3083083A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8FA2A1-E6D7-416C-8362-F8E99133B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6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BCC9C9-9DB7-44E0-9A48-EFDC567C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41F4E6-C01D-46BB-8B47-03EE0A3295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2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4270763-2FC2-4D1D-9D8B-594FB07D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4FE43D-D869-44C9-BF35-6417B0AEB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81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E718E95-F7D4-42DA-9AF4-5CFBCBE6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F273CF-E3A7-4BF6-8F23-A8454471D5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24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BFE57FA-EA8B-4B21-A629-F86027B6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383ADE-B8B6-4E4A-B9BB-FBC19EA5FF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49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C0BB85B-168D-4D01-B6E8-63953F6D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8A4E61-BAD8-44FA-8465-65C441A48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2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16A1BEA-6C3E-41B2-9FEE-F39FFC93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47C537-CC24-404C-9087-C54B2C22B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2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9B93163-BE94-4511-AE4B-FB0F1417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D034D3-1D5C-4F39-91DC-CAC87D62CA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11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8D0EA73-9B3A-41D9-80F6-8B399269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5600"/>
              </a:lnSpc>
            </a:pPr>
            <a:br>
              <a:rPr lang="zh-CN" altLang="en-US" sz="115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r>
              <a:rPr lang="zh-CN" altLang="en-US" sz="115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  </a:t>
            </a:r>
            <a:r>
              <a:rPr lang="zh-CN" altLang="en-US" sz="115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谢谢！</a:t>
            </a:r>
            <a:br>
              <a:rPr lang="zh-CN" altLang="en-US" sz="115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endParaRPr lang="zh-CN" altLang="en-US" sz="11500" b="1" dirty="0">
              <a:solidFill>
                <a:srgbClr val="1683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나눔고딕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1E5FB3-8247-441E-AAFD-29EF732B99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28210"/>
      </p:ext>
    </p:extLst>
  </p:cSld>
  <p:clrMapOvr>
    <a:masterClrMapping/>
  </p:clrMapOvr>
  <p:transition advTm="2588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6E4A642-46DA-41DA-8AA6-5E26FE60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B74E91-78E1-47E4-AA73-B9534A4A5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43823"/>
      </p:ext>
    </p:extLst>
  </p:cSld>
  <p:clrMapOvr>
    <a:masterClrMapping/>
  </p:clrMapOvr>
  <p:transition advTm="617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0336427-4EC0-453E-A1CC-322A8BC1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>
                <a:solidFill>
                  <a:schemeClr val="bg1"/>
                </a:solidFill>
                <a:ea typeface="微软雅黑" panose="020B0503020204020204" pitchFamily="34" charset="-122"/>
              </a:rPr>
              <a:t>他的牙齿怎么了？</a:t>
            </a:r>
            <a:endParaRPr lang="zh-CN" altLang="en-US" sz="3800" dirty="0"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BA6487D-6060-4C24-B6EB-4BFA6C6D6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8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1FA93A5-B84B-4B05-9C8E-A8CAFFD9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3023CC-E6BB-4957-9B52-F7B39B9E5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9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164603-15A6-4052-A171-7FFAAADE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龋病的病因</a:t>
            </a:r>
            <a:endParaRPr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4E566D-C28C-4C93-AE8D-67ADAEC9B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2BF19AB-615A-46AA-8065-8CCECC77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细菌的社区</a:t>
            </a:r>
            <a:endParaRPr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9717C0-E348-4C7A-A3BD-80823AD71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1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E36B724-642E-4762-B058-00A3117B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龋病的形成过程</a:t>
            </a:r>
            <a:endParaRPr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E0E851-F45C-4492-AA03-39A55D8497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2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宽屏</PresentationFormat>
  <Paragraphs>9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第二课 让我们一起远离龋病</vt:lpstr>
      <vt:lpstr>PowerPoint 演示文稿</vt:lpstr>
      <vt:lpstr>PowerPoint 演示文稿</vt:lpstr>
      <vt:lpstr>他的牙齿怎么了？</vt:lpstr>
      <vt:lpstr>PowerPoint 演示文稿</vt:lpstr>
      <vt:lpstr>龋病的病因</vt:lpstr>
      <vt:lpstr>细菌的社区</vt:lpstr>
      <vt:lpstr>龋病的形成过程</vt:lpstr>
      <vt:lpstr>龋病的形成过程</vt:lpstr>
      <vt:lpstr>龋病的发展过程</vt:lpstr>
      <vt:lpstr>龋病的表现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2019-07-22T06:56:07Z</dcterms:created>
  <dcterms:modified xsi:type="dcterms:W3CDTF">2019-07-22T06:56:08Z</dcterms:modified>
</cp:coreProperties>
</file>