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E8F7F1-9166-475B-A98B-32423B65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2806AE-DA4E-4483-8328-BA35D447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A370-85D6-408F-95C7-28BC72FC439E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EBCE30-5CB3-4515-8B2E-93D34AB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89BFF5-A4C6-4AF8-99D9-D9F3E74D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BA68-692F-4A33-ADE8-E07EB649A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2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EE5C43-D17F-4609-8482-8B3C1205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35D6A3-9CEC-44D0-9C78-D36EB4709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3201C-0152-44B3-A596-6B2413D21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A370-85D6-408F-95C7-28BC72FC439E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D89FD-C399-4D7D-99E5-0CC8F377B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15DB0B-882F-4EDF-BF1D-ABDBCD2A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BA68-692F-4A33-ADE8-E07EB649A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6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B8B3BFD-8309-464A-B097-0BB008B4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A6F82C-E414-4CD8-90BA-E285901CEE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1F11C5E-8720-4B7F-B534-B3E327F5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5B745C-EF81-4B49-B898-08EE6B9CC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3DD3843-D833-4D46-9BBF-68352270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DE45C7-B463-4F6A-B45C-2E5D9D9195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1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C658342-2E8B-464E-A3D1-4D721365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3208E5-19AC-454A-8508-F30DA9654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911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1E7B5A8-2C9C-4A0F-85BB-0210DAC1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AD1E52-F0F7-4379-A05A-C900CE342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34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4118F93-CE2A-46AA-B342-B0DD5F87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CA56D0-1C44-4DD5-A79D-D147D3D59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383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259AF9D-38CA-45D0-8372-FDA57B1E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D60420-00B0-4580-98BD-3308981C8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6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0C22CB2-3700-4CE8-9D15-DDD1E1AA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44693C-A49C-499A-B524-0FACBED6B5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7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06D1FDF-6784-4DDF-8A32-DF285A02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EFC7C8-E3C6-4D0C-90FE-5151ADC1EA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BCE78BB-D8EA-4BF4-AA07-24DEBC1C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E46D3A-61A8-47AC-8D88-62E5A12989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0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EDC622D-FE86-4EA2-82D6-3A120FD5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09FC2F-4F7C-4B4F-A6DA-FEDD21D56F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0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2019-07-22T06:48:44Z</dcterms:created>
  <dcterms:modified xsi:type="dcterms:W3CDTF">2019-07-22T06:48:45Z</dcterms:modified>
</cp:coreProperties>
</file>