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7099300" cy="10234613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84152-A742-48AE-A698-4E0671C0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0F94EF-CAC9-4580-B4A9-EDE5E889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0BA5-8911-4939-8078-7B35EB769B21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1D25EE-945D-44E1-B24A-2C81F9AF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214AF4-703D-451B-976C-5C023753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058-5249-4453-B228-A90FF413DB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70BC14-0551-4D58-91F4-A434AD49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F18D7-9EB2-4EA0-8FD1-C8210943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81DF12-31A6-4024-AE3A-323772ACA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0BA5-8911-4939-8078-7B35EB769B21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2E3D7-AB75-43DE-8B91-8B0A34958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13A5D7-9308-4B16-B670-2D0FB69CE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EE058-5249-4453-B228-A90FF413DB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06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46CBDCC-3A6A-49C5-915D-073A8BB4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134578-E1AC-48A5-882F-5F034FA1E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04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3695D73-8BB8-4B37-B75B-E176BE3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4D0904-B700-4310-825C-A214D524C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87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CE8EBCB-6AE6-43C3-808E-FE405716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09DE4E-4AAB-465C-9B9F-196D7CB3FF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9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7CBCC94-9BA2-4144-B948-830BD918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F7653A-C4F7-465B-B262-A8D12F97E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155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E794B81-6A5A-4D11-AC48-7639EC37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C52C00-4BE4-4145-974F-018EF6EB85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41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09D6111-3C73-4A0F-929A-E04AB6E2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CD5E77-6FC6-4076-A156-EFB368B9E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70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18345AE-E5A7-45EB-9AD0-367E2123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0DB982-DD87-49D5-98A1-F3B3C8E62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99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4B1EF49-0BF5-4633-87B9-4676B0DD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1C4871-D8BF-4B91-B1BD-DE19701B7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674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6E26DB5-F91D-48B7-90BC-12B429B6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36DC9F-A8B4-4229-974D-17D34A483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929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EAC5F90-BEDB-4A49-9A50-775A584D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CCA4AF-D9AA-4838-9B9E-33EE6DC95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172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C5A552E-1343-465A-9C90-FB378C27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B5F0CE-C5F9-4C81-9D32-D655C435F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54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B1E8D80-E596-4624-A10A-A91C0E5C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6F4064-82D8-41BB-AC83-846308C4C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99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FB3C7E9-7FD2-428B-93C6-00A54252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F275B7-A57F-4291-B1C5-B5AD290C1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66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DA2E7B0-1631-4E18-9E10-7CFA4D8D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246456-8B83-46D6-818E-01E66B08B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84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D800A2-B99B-4E61-A4FD-297F5866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ABBFC5-E80D-4A16-96D3-3334A6DF2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07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4F7C4EF-83A5-403A-BF54-5E01572B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CC88CB-B0CC-43CB-8263-71F5AD845B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50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B40AA63-06F7-4EF4-8844-00FD23AF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8CBFBC-F87E-4924-B41E-FF90B036D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39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D6F834E-193C-48A9-9581-846ECE4E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9A9B33-5893-4C2F-A585-290AC69C9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11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FF3A667-7AFA-4383-8CD7-8C558680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CDA65A-2F06-40C7-8AD8-34E4BDC5F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274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2019-07-22T07:00:03Z</dcterms:created>
  <dcterms:modified xsi:type="dcterms:W3CDTF">2019-07-22T07:00:03Z</dcterms:modified>
</cp:coreProperties>
</file>