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C05A8-DB4F-493C-B9DB-D2F16333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CC5A5F-9960-40F8-B100-68DD709A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1129-ADA4-4C2B-B7A2-1D3BFE2F944D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663624-7C7E-40BE-8BD5-296B5C89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AF19AF-613C-4C9C-AD8F-E3D7D9E9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7966-B4B8-4A5C-8C45-FB4F8F48E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3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85F1AE2-A91B-4FB9-8BAC-ACD138DB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35F07E-41EA-4716-AD44-00EC09C9B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69B272-04D6-4527-A81E-CD8F9AC2F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1129-ADA4-4C2B-B7A2-1D3BFE2F944D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726D02-F7EC-4F7E-BA59-FF7F06648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5759BD-C6C0-4E27-ADB7-D06706052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7966-B4B8-4A5C-8C45-FB4F8F48E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66D7145-EB4D-460E-A90B-92ABD00A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ase" hangingPunct="1">
              <a:lnSpc>
                <a:spcPct val="150000"/>
              </a:lnSpc>
            </a:pPr>
            <a:r>
              <a:rPr lang="zh-CN" altLang="en-US" sz="4950" strike="noStrike" kern="1200" noProof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小学生口腔保健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6B6BCE-AB9C-475C-AE94-23BB8E890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78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146731B-DC95-4E20-99B8-5AE2D24B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6ADD69-6FA5-4DAF-B8CB-B1EECF1B1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6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6013B98-D2B7-42E7-8C37-826DB9BD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57DE43-E8B2-4DA7-B62F-72627D142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8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9AA34F9-25BF-4420-B0BF-15BA66C3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AE36D4-27EC-4EEB-B47E-4D096C7147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A970441-4FD1-494F-B0AF-7555E0AD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39BE4D-2FA0-4627-AFB4-95F70FAD1F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8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9CF8F1B-B61B-4B2B-8D01-49B2B027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335B2F-DF0E-409D-8A63-0F8B0E1ABC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1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354C493-184E-4577-8D5E-870A36B5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FE4EE31-AA2B-4E79-84A3-95D6218042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29463"/>
      </p:ext>
    </p:extLst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9471EA6-49F4-4AA5-9D00-585D498A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BD030E-83C3-4F0F-8309-D45B0EE8F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79412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2AB9D6-864B-4BAA-AFD7-851A0B0F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DF4B7F-762F-4430-9A69-E4FDE44CA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3304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5DF7DF5-EC8B-4E28-AB82-B207A8A6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58727B-4B2C-4343-8E91-5A3B1D6167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59654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94AA38C-5D22-4143-97E4-D626F1CE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4EDEC7-FCA4-42A3-B31B-66F576957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22575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5E1BA4E-5152-432F-A14E-A0102E34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5AE255-A9D2-42FF-AC79-E349078D5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76747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18F3705-F578-4CA3-9D11-3DB14D25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8FC503-C6F9-473C-9289-BB99A48BF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9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7DD54E3-DB66-424C-B23B-506C4701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982E0D-708C-4DE6-92F1-5F2B6E6BF4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2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73B34FD-A680-4807-92D8-DEC6F1ED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C8252E-3A0E-4ADC-84F5-02FF80A04F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0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C741E1E-239E-409F-A47A-76523A1E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A7B563-E36D-457C-B5EA-D249CAB61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1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全屏显示(16:9)</PresentationFormat>
  <Paragraphs>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黑体</vt:lpstr>
      <vt:lpstr>Arial</vt:lpstr>
      <vt:lpstr>Office 主题​​</vt:lpstr>
      <vt:lpstr>小学生口腔保健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小学生口腔保健</dc:title>
  <dc:creator>王 靓</dc:creator>
  <cp:lastModifiedBy>王 靓</cp:lastModifiedBy>
  <cp:revision>1</cp:revision>
  <dcterms:created xsi:type="dcterms:W3CDTF">2019-07-22T06:53:53Z</dcterms:created>
  <dcterms:modified xsi:type="dcterms:W3CDTF">2019-07-22T06:53:53Z</dcterms:modified>
</cp:coreProperties>
</file>