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74BDFC-251D-4A05-B98E-583598872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A5FDEFE-0C4E-4AF3-82F0-A85742F39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2B0D-ABEC-4452-B2C5-B5B007F757AD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9CAE8AD-CCD0-4559-BB07-315E8ECEB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4E59C56-B002-4B05-B97B-BEB99588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CBA9CC-E42B-422B-A1F7-DD0629FC9A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710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A935B4-BF39-49DA-835A-D5C4C6EA3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CAF0B0D-05DF-4119-B30C-5830EC0C2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EF088D2-0043-48A3-B420-085C734456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2B0D-ABEC-4452-B2C5-B5B007F757AD}" type="datetimeFigureOut">
              <a:rPr lang="zh-CN" altLang="en-US" smtClean="0"/>
              <a:t>2019/7/22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2C59B6-FD56-4682-85E3-7F3A8F1D9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BA41EC-5485-485C-B14D-1CC13A531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BA9CC-E42B-422B-A1F7-DD0629FC9A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815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C0483EB-FB14-4767-91F1-BA294C5F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FE80DAA-3791-4C2F-9CDA-6F0EFBB84E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54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6230121-3D20-4607-8145-8BE30F5F0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5F62D40-41EF-4D93-A176-EED300D42F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039515"/>
      </p:ext>
    </p:extLst>
  </p:cSld>
  <p:clrMapOvr>
    <a:masterClrMapping/>
  </p:clrMapOvr>
  <p:transition advTm="6178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47441A8-4A2E-496F-A5F2-7B21580EA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引起牙周病的因素</a:t>
            </a:r>
            <a:endParaRPr kumimoji="0"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0DB8C7-E8D7-481F-8101-CE7A1F798B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0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965DCFA-7308-4EC8-90CF-4E055D251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4F2C0E0-68E7-4A9D-9337-FE2074D4EF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11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CAEA689-E9D9-4BCD-9A67-2B7C35A48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牙周病的病因—牙菌斑</a:t>
            </a:r>
            <a:endParaRPr kumimoji="0"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14E0FB9-F292-4DDF-8C09-F17394BE18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03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65929B3-BD6F-4BF8-8794-F78AF772B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0F10976-5D13-4B2E-B9C6-585A63CF0CE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272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758F253-4E0C-4A5D-9387-A5F9A9C3C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1E2A81-842C-45DD-878D-27E3F78BC6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92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4269BAD-066D-45D2-865D-C0379B63F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C53340-39AD-473A-83BA-22C2C9B7E0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0440"/>
      </p:ext>
    </p:extLst>
  </p:cSld>
  <p:clrMapOvr>
    <a:masterClrMapping/>
  </p:clrMapOvr>
  <p:transition advTm="6178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E572EAF-12A9-4722-B44C-A9E1C224D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29EC9DB-7ABA-41E7-B8C6-66B372654E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090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B9CDF40-A9D9-4BF7-B915-8B7D0431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AF1CBD5-7949-4033-BE09-5584624E65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59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B0C637B5-B290-48B0-919D-BB8378077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456AB3-6E31-4303-9AA7-EE428F59F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0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A1300A5-539D-4DD5-8C5C-47E5610EA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406A69B-D886-4ABC-AD58-D4554A0116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93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C09D4251-5612-4DF0-8DB3-6820584C7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67EFC1B-CF36-4FD4-BD03-E9F9C29C35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028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3D4CE35-B385-4F63-8E47-5EE11692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EA0702C-DEE7-4CB7-A62E-C3D82F148A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71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001751-A9FA-40DF-ABCE-3D1423B42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BD27674-542D-40E2-82DF-2FC73C8C78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23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07068F3-9251-4717-A3C4-9C809E0E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1945A5-A4CC-4B0B-A29D-7444B7DA67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50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EABC6963-0A2A-49CE-8A73-8CD83401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5E6C9F5-78E0-4544-A9CF-392C9925D6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248821"/>
      </p:ext>
    </p:extLst>
  </p:cSld>
  <p:clrMapOvr>
    <a:masterClrMapping/>
  </p:clrMapOvr>
  <p:transition advTm="6178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598E118D-B59B-475E-981E-001BD4AFE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ED64116-2290-4F30-AD55-715DE37976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77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628A07B-00F1-465F-8BE0-E493F3EE3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59F928A-CC75-4257-B015-58D8262A4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27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3FCD51E-E991-4D6F-B677-228F80911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0B1EF50-D05E-4941-AA6D-90A76C88A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337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FCAB9CF-11B5-481B-9F9F-FAA9E9E3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F862A7-C119-44D7-8156-FCC2D33EEC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386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151D7A99-9A6E-4F48-B48E-26D4DB9B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A685ACE-E8AC-4BBC-B4D6-4FAAABEF06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7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F2CBC18-EB9C-4EBE-86E4-94D1256D5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B23F5E-A2CF-4C76-ACDF-49490D2A1A3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8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7836007-3278-47F6-81EB-5F1B0C357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0C1BD78-EF73-470F-92EB-389F481AB6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903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89D6947-D900-4C13-8E8B-43C9AB93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863E29-88F1-4CE7-AE83-209A46A664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58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CA19C48-BA33-4FEA-857D-5CC6DDD28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8364DCF-7C2D-4F92-89E8-63EEFA233A5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4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3A05BC3A-8F77-4F9A-B096-061DD7AF9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95F1CAD-E025-4414-B28E-46F5B7287E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81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262DB2D9-03C8-4D57-BCEC-A00DEA9F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4E5049-C319-42D6-B2EB-C198B1E131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60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D677A99A-6DED-4B5F-9ACA-DAB46706D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0FE773C-2158-47B7-B16F-3331CAF638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4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05C17158-40C5-41E7-BFE6-945ED8E92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C18907E-6A96-4940-9045-D6D923D26D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837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A95866A8-0A86-4577-89DE-3CB87B9E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F2BD15C-19E6-4631-A3B3-4CE8D6C91CD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34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9B3EC5D-F663-4332-8667-A72BE4BE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C16061D-5593-4FAC-9F52-261565161F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77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86201186-9281-4901-9F92-C7D0D032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kumimoji="0" lang="zh-CN" altLang="en-US" sz="3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charset="0"/>
              </a:rPr>
              <a:t>引起牙周病的因素</a:t>
            </a:r>
            <a:endParaRPr kumimoji="0" lang="zh-CN" altLang="en-US" sz="3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6DFCB0-9AEE-4DDC-82F5-872FE9B7B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6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83A85BE-1D47-4992-AE3E-F6276F362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D25964B-1CA9-44DE-B3AD-0433CDC5C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38432"/>
      </p:ext>
    </p:extLst>
  </p:cSld>
  <p:clrMapOvr>
    <a:masterClrMapping/>
  </p:clrMapOvr>
  <p:transition advTm="6178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F48267C1-253F-4EA9-A985-3F5FE45D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46D3D22-7B88-47CC-999C-9DD9E24F08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6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4DA0EA1-85EE-4E80-9C8B-0F7915860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5600"/>
              </a:lnSpc>
            </a:pPr>
            <a:b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r>
              <a:rPr lang="zh-CN" altLang="en-US" sz="11500" b="1">
                <a:solidFill>
                  <a:srgbClr val="00408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  </a:t>
            </a:r>
            <a: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  <a:t>谢谢！</a:t>
            </a:r>
            <a:br>
              <a:rPr lang="zh-CN" altLang="en-US" sz="11500" b="1">
                <a:solidFill>
                  <a:srgbClr val="1683A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나눔고딕" charset="0"/>
                <a:sym typeface="나눔고딕" charset="0"/>
              </a:rPr>
            </a:br>
            <a:endParaRPr lang="zh-CN" altLang="en-US" sz="11500" b="1" dirty="0">
              <a:solidFill>
                <a:srgbClr val="1683AC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나눔고딕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8F9E802-DCEB-421D-A268-02C8CA4DB3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26859"/>
      </p:ext>
    </p:extLst>
  </p:cSld>
  <p:clrMapOvr>
    <a:masterClrMapping/>
  </p:clrMapOvr>
  <p:transition advTm="2588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98CDC6EE-C05F-496A-A51D-2B2AF08B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14B7164-6A63-49A2-B833-5301CF88C9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7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7E079B44-108F-4F73-AAC6-90DDE2FF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A99317-0D33-48F1-B2A0-30D60090B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079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4B131F8E-BB3D-4466-9E4F-65CB0D60F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89FC8C-C44B-4203-95B0-180405E1A96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967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7C09EBA-BD2A-41EA-80C3-A13305DEC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D35778D-3024-4AB7-AF98-46C18444D9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52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>
            <a:extLst>
              <a:ext uri="{FF2B5EF4-FFF2-40B4-BE49-F238E27FC236}">
                <a16:creationId xmlns:a16="http://schemas.microsoft.com/office/drawing/2014/main" id="{6694B151-989B-4DF1-9D08-37DA4A902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79428C-9316-4BEF-A9D8-63BA25A1F8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9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宽屏</PresentationFormat>
  <Paragraphs>4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46" baseType="lpstr">
      <vt:lpstr>等线</vt:lpstr>
      <vt:lpstr>等线 Light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引起牙周病的因素</vt:lpstr>
      <vt:lpstr>PowerPoint 演示文稿</vt:lpstr>
      <vt:lpstr>牙周病的病因—牙菌斑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引起牙周病的因素</vt:lpstr>
      <vt:lpstr>PowerPoint 演示文稿</vt:lpstr>
      <vt:lpstr>   谢谢！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 靓</dc:creator>
  <cp:lastModifiedBy>王 靓</cp:lastModifiedBy>
  <cp:revision>1</cp:revision>
  <dcterms:created xsi:type="dcterms:W3CDTF">2019-07-22T06:56:34Z</dcterms:created>
  <dcterms:modified xsi:type="dcterms:W3CDTF">2019-07-22T06:56:34Z</dcterms:modified>
</cp:coreProperties>
</file>