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4A73A-A94D-4981-9FF7-57FA6D82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D8199D-BED7-46D6-A32A-D8A25954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66AD-0758-4AE4-95A7-B8D6A851111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C66271-674F-4747-8741-B24F20EF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B15609-FBD3-47EE-9895-A2187BA1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D9A-C809-4B0F-8424-57A8238FA0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5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98F057-21F8-40AC-A5F3-A95451A1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92C1ED-DA96-4DC8-994D-97BC98C6C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C8E4C3-B31D-46DF-A94F-344238A61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66AD-0758-4AE4-95A7-B8D6A851111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8B081-14B0-4E2B-B817-745CED524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5D8CAE-B91D-4946-B140-EF72C3E86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4D9A-C809-4B0F-8424-57A8238FA0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97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67C5AAB-A3A5-49CB-A769-3A9026A4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109D9E-2525-48CC-B323-1D0F81618D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350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0DC4B7-C04B-4FB7-92F5-3CBF34B7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E24E35-7D99-472C-ADF2-F3FB086E7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89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07E4B9F-C81B-4D7B-B9D1-CE921F46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F83DF3-18B4-474A-BCFA-8B8AAA8164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857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59D3148-FBE8-4AA7-A0FA-37B813B6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1D658F-49D7-46AB-AAC3-84D54CEEE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726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9707CEC-2C3E-4401-9395-209C86FA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259615-737B-446D-86CE-107206BEB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158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EC83F1-EDFC-4853-8AAD-8001D8D7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ACD621-B9FF-4E70-97DA-7AF18B053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28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77E3C42-5DE2-4585-AC3D-8EC78F39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86C6EE-D235-4713-9657-450CE3766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863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9987D56-664C-47CD-8852-8A2569CF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0971CD-8E92-4028-A4EF-B3728B6AF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8014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41D865B-CE36-43B6-9717-648354CF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D8F8D6-DED2-402B-ACB2-F0C687AAC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052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ECB38F-163A-47B4-BA0A-F6BC6079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C56FD9-3733-4732-9C54-DA6AA710EB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23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0F85690-DF42-4D4F-9903-21FFD555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C13E32-AA6B-48B3-968C-6FD8C48CC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22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F1ABE4F-1856-467D-982E-A211624F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EAA703-C3FA-4DAE-8E01-160C99CADD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71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F4C3941-A013-4B85-9095-2EC1EDC3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564C33-69A0-448F-BCDE-9F6F0A6BD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84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A3619D1-4D0C-444D-A411-8CA5DF8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1390FE-E751-46DA-83BD-0DA75767FD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249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2019-07-22T07:00:25Z</dcterms:created>
  <dcterms:modified xsi:type="dcterms:W3CDTF">2019-07-22T07:00:25Z</dcterms:modified>
</cp:coreProperties>
</file>