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3F952-9152-40EA-9DBB-1BE7E14B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B70704-0CA2-4F05-8AC1-C781E082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91CC-E416-4963-98D1-FE1781F3472F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9DF1B4-D4C1-4D7E-A3B2-46171FD5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587F8A-CED4-40E2-90A4-0F017563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8C6B-9EA0-46F3-B849-DB411785F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4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962EEC-E55F-4F09-BDA4-4B3557CD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FF0260-F115-4E07-B5A2-01B8E330F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6FB0A-E3D0-44BD-BB17-F4161851E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91CC-E416-4963-98D1-FE1781F3472F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7C5329-BDDB-405D-977D-5A212328D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E85462-1FAB-4994-A2BC-F34A9A67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8C6B-9EA0-46F3-B849-DB411785F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90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184EFF6-FA52-4F45-85AC-5192A0E7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ase" hangingPunct="1">
              <a:lnSpc>
                <a:spcPct val="150000"/>
              </a:lnSpc>
            </a:pPr>
            <a:r>
              <a:rPr lang="zh-CN" altLang="en-US" sz="5000" noProof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小学生口腔保健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BE31A8-B8BB-4BCA-8A4D-0D02C6E35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78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316A6F4-39D8-4855-A1EA-10B3D7A5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7D47AE-D70B-42A4-8CAC-B9BE74864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2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66A682B-075C-410D-AC55-21FF3433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9BFE62-3F09-4C9E-B405-84D23491BF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43019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05B31C0-9F04-405A-99D5-A8C7D979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09D3CB-1F76-4940-9535-4EFDDBDB6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61358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2CBADF0-C162-4EBB-94BF-9E50FB3A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知识竞答</a:t>
            </a:r>
            <a:endParaRPr lang="zh-CN" altLang="en-US" sz="36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573623-AEAC-487D-853F-5712F2FD5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22DD0E1-697F-4E79-BDE5-DE4FB6E2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知识竞答</a:t>
            </a:r>
            <a:endParaRPr lang="zh-CN" altLang="en-US" sz="36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4EF3C3-EB7A-4B05-AA4D-7C9F6AD28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DB6C6AA-FA87-4AFC-8E28-F04231CD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知识竞答</a:t>
            </a:r>
            <a:endParaRPr lang="zh-CN" altLang="en-US" sz="36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FF4C90-A714-4B6D-830F-D25FA66F8C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897D85A-7BAA-4829-B02F-93D62D37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4B8408-FE0A-4511-AC91-7C8C93736B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48077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187786E-6FC1-4399-8B31-4F5EC75F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394F15-40B6-47D6-A821-209434D7F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37075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B5CCCC9-C72B-48B8-AA16-BB8D8285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>
                <a:solidFill>
                  <a:srgbClr val="FFFFFF"/>
                </a:solidFill>
              </a:rPr>
              <a:t>牙外伤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82A912-A9D1-4A0F-86B1-B51E905153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5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5C82D02-2BCC-42A3-B7F7-F977A0D0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1A66A7-689D-499B-84C8-75F7290FF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5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3B7C330-95FB-41E3-91A9-0FD81B7D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>
                <a:solidFill>
                  <a:srgbClr val="FFFFFF"/>
                </a:solidFill>
              </a:rPr>
              <a:t>牙外伤的处理方法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7A5368-008B-49AB-824B-12EE6FE0FB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4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0CEF22F-695B-4F36-AA3D-40EE5710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进食软食</a:t>
            </a:r>
            <a:br>
              <a:rPr lang="en-US" altLang="zh-CN" sz="24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br>
            <a:r>
              <a:rPr lang="zh-CN" altLang="en-US" sz="24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让患牙休息</a:t>
            </a:r>
            <a:br>
              <a:rPr lang="en-US" altLang="zh-CN" sz="24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br>
            <a:r>
              <a:rPr lang="zh-CN" altLang="en-US" sz="24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及时到医院就诊</a:t>
            </a:r>
            <a:endParaRPr lang="zh-CN" altLang="en-US" sz="2400" b="1" dirty="0">
              <a:solidFill>
                <a:srgbClr val="2AACB3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F1A0EE-609A-40DC-90A9-4D26655DC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8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8796C91-7D25-4805-AFFC-D1CF698E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D6B7A0-FA4B-4329-8887-9D302912FD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73108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1E14463-2237-46C7-8FF1-09E0CBC2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C1F4AA-D8F9-42F9-87E8-ADB5DB7EF0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15839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C1DB9B0-86C4-4CA6-B7AF-B0823BB4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401B16-BD48-445A-8848-6A5F91F2A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全屏显示(16:9)</PresentationFormat>
  <Paragraphs>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黑体</vt:lpstr>
      <vt:lpstr>Arial</vt:lpstr>
      <vt:lpstr>Office 主题​​</vt:lpstr>
      <vt:lpstr>小学生口腔保健</vt:lpstr>
      <vt:lpstr>PowerPoint 演示文稿</vt:lpstr>
      <vt:lpstr>牙外伤</vt:lpstr>
      <vt:lpstr>PowerPoint 演示文稿</vt:lpstr>
      <vt:lpstr>牙外伤的处理方法</vt:lpstr>
      <vt:lpstr>进食软食 让患牙休息 及时到医院就诊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知识竞答</vt:lpstr>
      <vt:lpstr>知识竞答</vt:lpstr>
      <vt:lpstr>知识竞答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小学生口腔保健</dc:title>
  <dc:creator>王 靓</dc:creator>
  <cp:lastModifiedBy>王 靓</cp:lastModifiedBy>
  <cp:revision>1</cp:revision>
  <dcterms:created xsi:type="dcterms:W3CDTF">2019-07-22T06:54:16Z</dcterms:created>
  <dcterms:modified xsi:type="dcterms:W3CDTF">2019-07-22T06:54:16Z</dcterms:modified>
</cp:coreProperties>
</file>