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10D8BC-B655-4B48-AA64-58D5EF5A2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17EA418-799A-48AC-86FE-240DB8C2E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B963B-43A9-4843-AE4F-994197437F02}" type="datetimeFigureOut">
              <a:rPr lang="zh-CN" altLang="en-US" smtClean="0"/>
              <a:t>2019/7/22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C9DEE48-06F1-46CE-8046-6FA58D896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5F08B05-41BC-4E36-AA8E-13216A83E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9B3D-DEBF-4B42-AF66-9235654217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766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B15AA38-5912-4D37-AE86-0F1FCB019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71B4F4A-E8DC-4128-90A7-0CA3714D1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BF07DC-B62A-4706-B0C0-1D95660093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B963B-43A9-4843-AE4F-994197437F02}" type="datetimeFigureOut">
              <a:rPr lang="zh-CN" altLang="en-US" smtClean="0"/>
              <a:t>2019/7/22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469E8F-2561-4EA2-B4EF-9ABBB955E6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F30A5E-F013-4B0D-9311-8A65D23DB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29B3D-DEBF-4B42-AF66-9235654217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3739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F0388180-2E2E-47C0-A21B-C303B02DD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DB9157D-FDE7-498C-97DB-77BB37E923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69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14996295-8CBD-4ACD-B15C-92CF0BDC5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4D73C39-C240-4BF8-92F6-5B9108B944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970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CAABEA6B-0E69-4459-A464-C057A64C4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AA8760B-19B2-4758-A1EE-B1E1C603A7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79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A8DBFCEA-5155-408D-8272-806A9D0BF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497C848-2E53-40A7-9CC6-061F9E4BA4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40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052A785A-E126-40FC-BACD-2B328A072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1F944B6-2C8F-4FF1-B173-FA0A40F411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09429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04598335-9E0D-43D9-848E-DF1B34671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8B2A6EC-ACF3-459A-A754-C130FFCCE5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45090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64155CAE-8339-4478-B3B0-546E409E1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7387F3E-B054-4525-914A-693C7A63B5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66844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C9A1DB30-9F84-4D23-B809-DE3BC9C03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03CA41C-3592-429A-AF3B-84999A27D5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301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67A580E4-DFF8-48AB-BE2E-9883CBEF1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94A259E-8257-4DBA-B28C-940F5406CF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00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32318040-FB95-4207-A5DF-82350D8EB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5100E1E-2E61-4794-879B-5913137822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44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65D0FC98-C363-47B4-90A6-BDDD186BB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1F668CF-5BC7-4611-97BC-31723EB47F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165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全屏显示(16:9)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5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 靓</dc:creator>
  <cp:lastModifiedBy>王 靓</cp:lastModifiedBy>
  <cp:revision>1</cp:revision>
  <dcterms:created xsi:type="dcterms:W3CDTF">2019-07-22T06:49:19Z</dcterms:created>
  <dcterms:modified xsi:type="dcterms:W3CDTF">2019-07-22T06:49:19Z</dcterms:modified>
</cp:coreProperties>
</file>