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42D4B-237D-49B8-8BB9-5D11090D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D8CD4B-AF2A-40E2-A077-F09F56DC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D1D0-8518-4785-A523-8AC06C100C6B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4CE25C-FCB4-4379-982D-96E7EEEF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C98B105-0CDF-4746-8646-53BEAE97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0DB19-FA7B-4963-8FF3-603A5D371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9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230A8C-D21F-4BB9-B496-264A8FC7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7ADCAD-45E0-4B2D-80D5-063705C4D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B9136-6DB3-4BB9-8451-180F7CEE3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D1D0-8518-4785-A523-8AC06C100C6B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ECA3A2-0817-4FD0-B189-3610C800A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C705A2-5C5E-426B-9465-BD506CAC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0DB19-FA7B-4963-8FF3-603A5D3712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06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F446051-063E-41B9-AD15-990FEC88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F94145-CBCC-4D93-921B-43E5EF8FA9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9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8B44311-0477-4A45-A197-2136BD2F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DDFFBC-5673-471F-8279-120294397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9074"/>
      </p:ext>
    </p:extLst>
  </p:cSld>
  <p:clrMapOvr>
    <a:masterClrMapping/>
  </p:clrMapOvr>
  <p:transition advTm="617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445A07F-9694-4842-9F4B-FB373CC6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3838C4-2EC8-48F5-A943-B76CA4A2B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7662"/>
      </p:ext>
    </p:extLst>
  </p:cSld>
  <p:clrMapOvr>
    <a:masterClrMapping/>
  </p:clrMapOvr>
  <p:transition advTm="3145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B256EBC-1002-4038-BE2E-AAFC0069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254090-D564-4DD1-8544-C5C2B9A5B0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14333"/>
      </p:ext>
    </p:extLst>
  </p:cSld>
  <p:clrMapOvr>
    <a:masterClrMapping/>
  </p:clrMapOvr>
  <p:transition advTm="3263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61AFF5E-E9FD-49C9-AFA1-91295091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239A18-C80A-4B40-B4FB-260F8D177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82144"/>
      </p:ext>
    </p:extLst>
  </p:cSld>
  <p:clrMapOvr>
    <a:masterClrMapping/>
  </p:clrMapOvr>
  <p:transition advTm="617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5004D34-2B05-426A-A720-9875B72F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6EF2DD-FED0-4479-A77D-2296A0975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58542"/>
      </p:ext>
    </p:extLst>
  </p:cSld>
  <p:clrMapOvr>
    <a:masterClrMapping/>
  </p:clrMapOvr>
  <p:transition advTm="2057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C5FB786-6F3C-43FD-B4E5-D4946A16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3C83DB-D094-451D-96D8-CFD2BFD14B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50656"/>
      </p:ext>
    </p:extLst>
  </p:cSld>
  <p:clrMapOvr>
    <a:masterClrMapping/>
  </p:clrMapOvr>
  <p:transition advTm="1728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79F6796-F720-4B97-B048-78619311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66FA78-D379-4487-98B5-4E1658E0D0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57527"/>
      </p:ext>
    </p:extLst>
  </p:cSld>
  <p:clrMapOvr>
    <a:masterClrMapping/>
  </p:clrMapOvr>
  <p:transition advTm="12527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30F38D4-F694-4778-A52F-5F3418DD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20385D-CF9E-4BA8-8D2B-7135E8C55D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86756"/>
      </p:ext>
    </p:extLst>
  </p:cSld>
  <p:clrMapOvr>
    <a:masterClrMapping/>
  </p:clrMapOvr>
  <p:transition advTm="8189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57D8D95-75E2-4373-BAE1-8EC2D909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94179E-41F4-41C0-8169-BBB30D4E30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73823"/>
      </p:ext>
    </p:extLst>
  </p:cSld>
  <p:clrMapOvr>
    <a:masterClrMapping/>
  </p:clrMapOvr>
  <p:transition advTm="2177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55CFC17-B853-4BB3-8A74-AFDDD8CC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783ED3-0E33-4091-BAA9-2B8B3BC99F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04652"/>
      </p:ext>
    </p:extLst>
  </p:cSld>
  <p:clrMapOvr>
    <a:masterClrMapping/>
  </p:clrMapOvr>
  <p:transition advTm="1779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F53BB59-707D-4379-A8FB-66DAD6C2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57265A-5A00-47F5-8EE9-D184F6D5C2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99581"/>
      </p:ext>
    </p:extLst>
  </p:cSld>
  <p:clrMapOvr>
    <a:masterClrMapping/>
  </p:clrMapOvr>
  <p:transition advTm="2054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339A86E-9301-4F67-AE80-972EE0A1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324374-E04F-4B2D-95A6-390009879C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9293"/>
      </p:ext>
    </p:extLst>
  </p:cSld>
  <p:clrMapOvr>
    <a:masterClrMapping/>
  </p:clrMapOvr>
  <p:transition advTm="1014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7A5E9A2-356F-418C-8F2B-AC67824E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C97065-4D25-4059-93EA-84C2DF5B4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5066"/>
      </p:ext>
    </p:extLst>
  </p:cSld>
  <p:clrMapOvr>
    <a:masterClrMapping/>
  </p:clrMapOvr>
  <p:transition advTm="2928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586BA5D-4F03-4CDB-B322-F1550BD4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8C0EAA-46B0-4C05-B204-9BC78EF666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67287"/>
      </p:ext>
    </p:extLst>
  </p:cSld>
  <p:clrMapOvr>
    <a:masterClrMapping/>
  </p:clrMapOvr>
  <p:transition advTm="4364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03D2723-F82C-4218-B4D0-5BA794C2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D84FE6-296D-4F79-BFE5-A948D296C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32717"/>
      </p:ext>
    </p:extLst>
  </p:cSld>
  <p:clrMapOvr>
    <a:masterClrMapping/>
  </p:clrMapOvr>
  <p:transition advTm="28579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3BA3C52-6B9C-4EF5-8FD7-09F59D56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BC61BB-5951-48B6-A994-7CC16C7C00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14077"/>
      </p:ext>
    </p:extLst>
  </p:cSld>
  <p:clrMapOvr>
    <a:masterClrMapping/>
  </p:clrMapOvr>
  <p:transition advTm="6178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1902A49-4D1A-4BBC-93AE-0597A0E7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B1EFE2-8A2C-481E-9E2C-BE3CBEB6A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2505"/>
      </p:ext>
    </p:extLst>
  </p:cSld>
  <p:clrMapOvr>
    <a:masterClrMapping/>
  </p:clrMapOvr>
  <p:transition advTm="2173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3FAC687-D136-4C36-9F47-F6945380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080E56-BE10-48CF-A6C2-F71974C518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98055"/>
      </p:ext>
    </p:extLst>
  </p:cSld>
  <p:clrMapOvr>
    <a:masterClrMapping/>
  </p:clrMapOvr>
  <p:transition advTm="2042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2A608DC-D17C-41B6-8082-377EC48E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EABF20-CEE9-4C4D-A18F-9105FD008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8579"/>
      </p:ext>
    </p:extLst>
  </p:cSld>
  <p:clrMapOvr>
    <a:masterClrMapping/>
  </p:clrMapOvr>
  <p:transition advTm="16536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4359EB5-33B5-4BDA-8C55-2D3F96D9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ACAA3C-81C4-4794-84AD-B38239F0D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64943"/>
      </p:ext>
    </p:extLst>
  </p:cSld>
  <p:clrMapOvr>
    <a:masterClrMapping/>
  </p:clrMapOvr>
  <p:transition advTm="26176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AE6665F-1E20-496C-AEEB-C683CAF9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213733-1739-456E-B77D-4E380FFD7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4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9B2A1FC-37EE-4B4B-8F38-5724B938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27BC35-6AF1-4C12-86C9-AB1EF110DF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14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9DB590C-C981-4B17-AA08-81BC0993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6B1851-944D-4CE0-8850-55F31D976B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7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CE23019-6CDC-4B11-A8B2-08F957FD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996BEB-7483-49D4-8B88-383B19566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24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34A95F1-37AE-4917-8EF7-1E283BD4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D83779-391E-4169-A67E-54EAD3884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97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248E873-25DD-4162-AE0B-BEB5B323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2FF6F8-76E3-41B1-9AD3-B90601036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85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C40FC17-267C-4A4B-8452-DAA7A24B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7B52FB-1812-4B54-8A66-C8776F4682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6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E66CBC9-759C-4D5A-837B-2D3D4A84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5600"/>
              </a:lnSpc>
            </a:pPr>
            <a:br>
              <a:rPr lang="zh-CN" altLang="en-US" sz="11500" b="1">
                <a:solidFill>
                  <a:srgbClr val="004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</a:br>
            <a:r>
              <a:rPr lang="zh-CN" altLang="en-US" sz="11500" b="1">
                <a:solidFill>
                  <a:srgbClr val="004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  <a:t>  </a:t>
            </a:r>
            <a:r>
              <a:rPr lang="zh-CN" altLang="en-US" sz="11500" b="1">
                <a:solidFill>
                  <a:srgbClr val="1683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  <a:t>谢谢！</a:t>
            </a:r>
            <a:br>
              <a:rPr lang="zh-CN" altLang="en-US" sz="11500" b="1">
                <a:solidFill>
                  <a:srgbClr val="1683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</a:br>
            <a:endParaRPr lang="zh-CN" altLang="en-US" sz="11500" b="1" dirty="0">
              <a:solidFill>
                <a:srgbClr val="1683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나눔고딕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FDD5B0-7A5F-40F0-A583-69C32FE3EF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6660"/>
      </p:ext>
    </p:extLst>
  </p:cSld>
  <p:clrMapOvr>
    <a:masterClrMapping/>
  </p:clrMapOvr>
  <p:transition advTm="2588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87EB940-635A-47C0-B8A1-2FBA5A3E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E0DE80-2891-4F85-B975-AE20BD0A3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6449"/>
      </p:ext>
    </p:extLst>
  </p:cSld>
  <p:clrMapOvr>
    <a:masterClrMapping/>
  </p:clrMapOvr>
  <p:transition advTm="617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3780341-B076-4D0A-A42B-942A3AE7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3E6229-F714-4DCB-A48D-E76AE2DB4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28370"/>
      </p:ext>
    </p:extLst>
  </p:cSld>
  <p:clrMapOvr>
    <a:masterClrMapping/>
  </p:clrMapOvr>
  <p:transition advTm="335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8CB963-7EDE-4BF0-ABBF-BDEBD0BC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984610-25F4-4CCB-8177-530094FFD4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47677"/>
      </p:ext>
    </p:extLst>
  </p:cSld>
  <p:clrMapOvr>
    <a:masterClrMapping/>
  </p:clrMapOvr>
  <p:transition advTm="1904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FF1AD0A-A9D7-403A-93E6-1F269D46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81AFCE-F984-4A8B-8AF6-80190EFFE4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66013"/>
      </p:ext>
    </p:extLst>
  </p:cSld>
  <p:clrMapOvr>
    <a:masterClrMapping/>
  </p:clrMapOvr>
  <p:transition advTm="3619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6728CBF-02E4-42AA-98E9-DE9C2D07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648105-3865-445F-9889-D2BB84130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20326"/>
      </p:ext>
    </p:extLst>
  </p:cSld>
  <p:clrMapOvr>
    <a:masterClrMapping/>
  </p:clrMapOvr>
  <p:transition advTm="4101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CE56298-DA28-4ECD-B02B-AAE95D99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CA74D8-54E6-4B02-B35D-3535E6BF2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7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1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谢谢！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2019-07-22T06:56:57Z</dcterms:created>
  <dcterms:modified xsi:type="dcterms:W3CDTF">2019-07-22T06:56:57Z</dcterms:modified>
</cp:coreProperties>
</file>