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480464-3337-48AA-81ED-D5F3C777D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AA71821-74B8-4E14-9020-9C9D63705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62D3-34CE-47F1-8B53-41137CD74482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9FDA82-D92C-40F5-AAC9-2C15B7BB7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8B99736-D551-49D9-A029-51565BB8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A57A7-B15A-4F73-9656-872B3952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58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3D342F5-35BB-4673-97D0-46A381F6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0C8D39-3472-450B-BAD9-8447F69E5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ECDC28-1A7F-407C-9BE8-360F07FAD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262D3-34CE-47F1-8B53-41137CD74482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2A271-936C-41E4-B381-BAEB9320E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62DB4E-A02E-454B-A7F5-12313EAA4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A57A7-B15A-4F73-9656-872B3952A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72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3D71486-5B56-4FA8-AD4E-C86A1761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base" hangingPunct="1">
              <a:lnSpc>
                <a:spcPct val="150000"/>
              </a:lnSpc>
            </a:pPr>
            <a:r>
              <a:rPr lang="zh-CN" altLang="en-US" sz="6700" noProof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小学生口腔保健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10EFDE-B076-4077-AB98-AEC6DEAE06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B7EE7A5-3C50-4629-BEA3-954AEC9D2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1FD9E7-7D14-4A31-817D-C8C352CA04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1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0339A1C-C235-4213-8D28-F9B6992F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3A0242E-42E7-42C6-85BB-79E2A28EA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479D5B2-E619-479F-9A80-5D60AB29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C2B4AB-CA43-4C2B-B43B-DE9DF3A9B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67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5F66E29-EFF4-4D9C-866E-FC8A6FD9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7AA5D29-18D1-4ACC-9617-FEACA9C67B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17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F43A0DC-76B3-4132-BFE8-57DE694AE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DF1F1E-3CF9-4B00-B5DB-B781750922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03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735F723-E41E-4052-9E51-3246017C5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96951E-B597-40E2-AE1C-911E0A4E66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07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559865E-171F-43EE-9E61-6B6B7D96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CE382E-4D22-4D94-B7FA-F963630A5E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1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54E1CFC-39E6-4459-931C-0D6FCD41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415B8B-D9FE-4A29-AB62-68AE840D2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61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C424726-CDD0-42E3-A4C1-F3781FFC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FEB61E-2344-442A-9609-E3CE37CA6C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74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9C9E055-2965-47B0-9A13-5F06858F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F5FE9CB-7962-48C7-B57E-1013B76CA8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4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25BE142-B1E7-4582-AF6C-2D29D0B6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0FC277-2A24-43AC-94DD-0E45B96560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21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8F072D0-BEE2-483D-B00B-70EB5D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F50B26-7B5D-4AEC-AD0C-2B09009AC4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63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CADDA03-7C1C-46CD-B628-3DDD48A7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4B5E6D4-D253-4731-AD3C-73EB6D545A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07961"/>
      </p:ext>
    </p:extLst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927F36C-3EC5-4ED2-A3D5-90F9951A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DBAAF25-C235-48C7-AD35-87F4B64943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2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F491029-3DED-4523-B99D-6EFFDBB5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3C55CEB-5E03-4BBC-AFCC-1E68390CE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21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CB81629-4706-450A-A242-6ECA8D33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7E678B-BB5C-44F3-80AA-F90561B498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16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3367D65-281A-4AA5-94C9-0FEE0C1B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300" b="1">
                <a:solidFill>
                  <a:srgbClr val="FFFFFF"/>
                </a:solidFill>
              </a:rPr>
              <a:t>牙外伤</a:t>
            </a:r>
            <a:endParaRPr lang="zh-CN" altLang="en-US" sz="4300" b="1" dirty="0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492631F-0504-4DC4-9466-56A673D3EF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96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8A9780F-C197-4958-AF5F-8E044FA1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300" b="1">
                <a:solidFill>
                  <a:srgbClr val="FFFFFF"/>
                </a:solidFill>
              </a:rPr>
              <a:t>牙外伤的症状</a:t>
            </a:r>
            <a:endParaRPr lang="zh-CN" altLang="en-US" sz="4300" b="1" dirty="0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4DA4373-5C1D-486C-9179-305555F3D1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9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9389B66-F46E-43F9-B70F-3B3AB0F2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300" b="1">
                <a:solidFill>
                  <a:srgbClr val="FFFFFF"/>
                </a:solidFill>
              </a:rPr>
              <a:t>牙外伤的处理方法</a:t>
            </a:r>
            <a:endParaRPr lang="zh-CN" altLang="en-US" sz="4300" b="1" dirty="0">
              <a:solidFill>
                <a:srgbClr val="FFFFFF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315BF8-333D-4E33-8457-4000B14B4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5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D456F05-F0F0-48AD-B1D7-932E5E01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进食软食</a:t>
            </a:r>
            <a:br>
              <a:rPr lang="en-US" altLang="zh-CN" sz="28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br>
            <a:r>
              <a:rPr lang="zh-CN" altLang="en-US" sz="28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让患牙休息</a:t>
            </a:r>
            <a:br>
              <a:rPr lang="en-US" altLang="zh-CN" sz="28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</a:br>
            <a:r>
              <a:rPr lang="zh-CN" altLang="en-US" sz="2800" b="1">
                <a:solidFill>
                  <a:srgbClr val="2AACB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及时到医院就诊</a:t>
            </a:r>
            <a:endParaRPr lang="zh-CN" altLang="en-US" sz="2800" b="1" dirty="0">
              <a:solidFill>
                <a:srgbClr val="2AACB3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8654DB-B535-40AE-9158-E7685E743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1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0C2249B-790D-42C0-9A7F-C16AF6C82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C0FBD3E-39EA-459B-B0D0-1C81F79566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4E45473-AC7B-4C15-BFB8-99F85163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3E540B-623A-4637-8881-A0264C40C9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66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7FA4976-4DD3-473C-8F8E-2C62D27A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B1A0C00-ED23-4AA7-AAFF-2E3A0DD9D4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81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BBBE0C7-FEC6-48D2-98F6-93CE5293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C79ADAC-E318-44B6-838A-82532B49A7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47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A83C90D-BD78-4B5F-9F95-143392D5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9EAE28-F5A9-4EBB-9135-8BB21264CF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715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83FB51A-1831-4076-980A-7AA19F56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62D68B-2E87-41AE-A501-59FBF5BDAB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3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7AE27F0-71AB-4424-B05B-1B71C532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7677E6-617F-451C-99E2-C5649F7B9E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61570"/>
      </p:ext>
    </p:extLst>
  </p:cSld>
  <p:clrMapOvr>
    <a:masterClrMapping/>
  </p:clrMapOvr>
  <p:transition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6F9541D-3381-45ED-9670-AC069A9A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7BA7F49-B81F-4BE3-9BDE-D987BB654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8038"/>
      </p:ext>
    </p:extLst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B12485E-0314-4A46-B374-750DAC731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8439D7-80A4-4AA6-9D81-BF050664FA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55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AB29DC7-2022-48A9-82FA-200DC516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F15AF7-EA31-4ACC-95F1-BE77F31D22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26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99BA499-EC0C-4971-BFEE-37252A3A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FE10109-83A3-4FAB-99E1-BB89760260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376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999107E-E7FB-459D-9062-E80DCFC0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041531-0A27-4FA5-A610-8D5657B8AA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0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DD1B5BE-F535-4046-8769-38BA9196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98D1D4-09DB-4D80-9927-03C2953426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33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45055E7-608B-4BB3-B701-FF40D85F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06F97A-3994-4DF0-BE7B-E2822B8E6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27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A6D9265-7672-4A5E-A3FA-B940DEF8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533E88-5F8B-4275-B49A-7C79D7BF6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595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2A29D8C-B667-4AF3-9459-A3137657C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775845-9618-4C72-89A9-BE99A0290F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0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897BAF4-70A3-41EE-80F5-D00DAB19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8824DB1-FB4E-4EC8-9A19-BE5E9E6CE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76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1629B99-70A8-44ED-8C91-963C46B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3F0A42-063B-40D4-B016-BFB24FAA1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95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1ECAADF-4275-4F88-9493-2D53DC96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2EA954-116B-4933-AF2E-2A252F492A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768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EDB48CE-BA95-46B3-AAC2-CDEA6265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A78B63-7603-4163-BE84-9D814CBAFE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45794"/>
      </p:ext>
    </p:extLst>
  </p:cSld>
  <p:clrMapOvr>
    <a:masterClrMapping/>
  </p:clrMapOvr>
  <p:transition>
    <p:push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D582E8C-B314-4B9B-8329-F937F6F1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27CB557-F07C-47AF-A52D-165D81318A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87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B2A4622-12CB-43BD-857E-77C66C86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EFA700F-2858-4378-871D-905A70B9A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4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5DF9251-725B-4063-B894-74EA10D6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01E998-A7AB-4ECF-A3FD-790A74F6A4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0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D327DFA-CDB4-4F85-8466-3A00C577A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67D7DA-E203-4502-9C5E-B321AFA1B8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918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BC934D3-F294-4267-BBCD-AC79CB57C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516D9F-53D3-4C50-940A-2299B388A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87429"/>
      </p:ext>
    </p:extLst>
  </p:cSld>
  <p:clrMapOvr>
    <a:masterClrMapping/>
  </p:clrMapOvr>
  <p:transition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B78E1B4-7A30-482B-BF0A-D38E00D7C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6E9266-23AD-45AC-B7B9-6B6AF503D2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1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C9AE86F-16B2-445C-A8E2-A7488E19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2324AD-482E-49B3-A9BB-8B1CCDCA34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65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B39D209-4C16-4E6B-B0E0-D808C8DE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095D8D-B393-4598-90D9-DA79B9ACA8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5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CD7B5F9-3B3F-46B8-8384-781E4D48B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70AB588-99D9-4BBF-8361-63AD2FE38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3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8461217-0409-4B4D-B8A4-49D69A82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B94CAF0-6F4D-47E7-B1DD-0D4D86D53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2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49A6E1B-B753-4A5F-9EFC-5365D224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44CE42-5DDD-47BD-92E0-4D67D5177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09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664BCDA-EE19-41AC-8FE9-B8F88F85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B007B0-02EE-4334-A159-233B165728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87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宽屏</PresentationFormat>
  <Paragraphs>5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8" baseType="lpstr">
      <vt:lpstr>等线</vt:lpstr>
      <vt:lpstr>等线 Light</vt:lpstr>
      <vt:lpstr>黑体</vt:lpstr>
      <vt:lpstr>Arial</vt:lpstr>
      <vt:lpstr>Office 主题​​</vt:lpstr>
      <vt:lpstr>小学生口腔保健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牙外伤</vt:lpstr>
      <vt:lpstr>牙外伤的症状</vt:lpstr>
      <vt:lpstr>牙外伤的处理方法</vt:lpstr>
      <vt:lpstr>进食软食 让患牙休息 及时到医院就诊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小学生口腔保健</dc:title>
  <dc:creator>王 靓</dc:creator>
  <cp:lastModifiedBy>王 靓</cp:lastModifiedBy>
  <cp:revision>1</cp:revision>
  <dcterms:created xsi:type="dcterms:W3CDTF">2019-07-22T06:54:43Z</dcterms:created>
  <dcterms:modified xsi:type="dcterms:W3CDTF">2019-07-22T06:54:43Z</dcterms:modified>
</cp:coreProperties>
</file>