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7099300" cy="10234613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1F7612-0A03-4F45-A8F7-BB13DB5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F98D93-C145-4F19-BD43-FF079951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DFF3-AA5E-42AB-ACA9-06B78A5A0DBA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941B76-AC71-45BA-AB90-A9A6963E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63D63F-C17A-4088-8F03-A8582974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3854-81E4-4C10-B499-51F7423B39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61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14024A-87C3-47AF-895E-A9A27F6B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076177-C67E-417E-921A-30ED3FBC1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14418-2553-4407-8044-BA463E54A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DFF3-AA5E-42AB-ACA9-06B78A5A0DBA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20937-123C-4FFE-9BC5-A17D45A2D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3FC7F-204E-4BB6-B1A6-4666F43C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3854-81E4-4C10-B499-51F7423B39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2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884B806-2763-479A-9631-70F7BDBC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BDCB6C-A824-4E21-9CA8-BE869EDE3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710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5EE2F96-0F0E-4517-B947-DBBCC0F1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E6532A-2E18-4560-AC2E-4079ECB06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0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2B05576-18C0-4E0B-84BE-9D93767E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嚼槟榔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12B3DF-71A8-4A99-8FA3-0859DE885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74D600E-A7DD-4F87-BE2B-2B58028C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剔除不良生活习惯，珍爱口腔健康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0C9000-F9A1-45D5-A28F-518CA6240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377E8D1-EE83-4A28-BAA2-AA44E82D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早发现，早治疗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4FAE40-6919-49DA-8D09-739D9F56F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EF379B3-11CC-466A-B00B-21540FF4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口腔癌的警告标志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37B12D-7726-482F-ABD7-E11BFEAAC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5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FAFDC54-D8B9-461C-B098-97FA34B3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定期检查，及时就医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850D03-6BA7-4A72-89CF-FC37D3FAC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9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B4C7F5E-F729-4776-A83C-252C5865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520F70-99F9-4301-ADD5-E83D47985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1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0FA5466-845B-457E-B8A8-999B778E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1A1253-B668-47F1-8E9A-82E2B6DFA1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18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A408485-5C73-448A-AF6C-BFA5347E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口腔溃疡？别大意！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E4F193-811B-4D11-9F31-421DD7B60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3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CBEC68C-8AEA-4568-BF79-961B11F3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口腔溃疡？别大意！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94D4B9-A015-4100-B540-A356B2B08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F22B7FB-8A93-45C8-8D59-646D9565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口腔溃疡？别大意！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B64208-C961-4B66-8B04-29F575CDB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8D5161E-D171-4A7C-B683-3B97AD2E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口腔癌是什么？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9BF301-FDFE-4689-8375-12A065BF2B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BCEA2CC-3C7B-4D64-BF4C-20673889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 eaLnBrk="1" hangingPunct="1">
              <a:spcBef>
                <a:spcPts val="1000"/>
              </a:spcBef>
              <a:defRPr/>
            </a:pPr>
            <a:r>
              <a:rPr kumimoji="1" lang="zh-CN" altLang="en-US" sz="2400">
                <a:solidFill>
                  <a:schemeClr val="lt1"/>
                </a:solidFill>
                <a:latin typeface="+mn-lt"/>
                <a:cs typeface="+mn-cs"/>
              </a:rPr>
              <a:t>口腔癌是什么？</a:t>
            </a:r>
            <a:endParaRPr kumimoji="1" lang="zh-CN" altLang="en-US" sz="24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F9714F-F96E-4CDC-85DE-43AE516C6E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599DF52-3DA6-493E-9A6D-9AF37B87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6CCB3A-0ACD-4677-B74D-7A9ECC5BA0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1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85CDA89-AF74-4C1F-AF78-9B5BB240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88D16B-EB04-4607-A3CE-B55ED26F0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3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全屏显示(16:9)</PresentationFormat>
  <Paragraphs>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口腔溃疡？别大意！</vt:lpstr>
      <vt:lpstr>口腔溃疡？别大意！</vt:lpstr>
      <vt:lpstr>口腔溃疡？别大意！</vt:lpstr>
      <vt:lpstr>口腔癌是什么？</vt:lpstr>
      <vt:lpstr>口腔癌是什么？</vt:lpstr>
      <vt:lpstr>PowerPoint 演示文稿</vt:lpstr>
      <vt:lpstr>PowerPoint 演示文稿</vt:lpstr>
      <vt:lpstr>PowerPoint 演示文稿</vt:lpstr>
      <vt:lpstr>嚼槟榔</vt:lpstr>
      <vt:lpstr>剔除不良生活习惯，珍爱口腔健康</vt:lpstr>
      <vt:lpstr>早发现，早治疗</vt:lpstr>
      <vt:lpstr>口腔癌的警告标志</vt:lpstr>
      <vt:lpstr>定期检查，及时就医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2019-07-22T07:00:43Z</dcterms:created>
  <dcterms:modified xsi:type="dcterms:W3CDTF">2019-07-22T07:00:43Z</dcterms:modified>
</cp:coreProperties>
</file>