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B7C15-DA9A-4697-8903-FFEB705E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4CE028-11CB-47CD-883A-DBFC2B6F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EEE0-CF4C-4B9C-BE5A-9D4F655B4299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839900-8682-44E2-B5D1-D008E238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047510-50A2-49F4-8AD8-330C8570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7C8D-8C2E-44E9-B00B-C2420DE18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9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1DE6AA3-3F7A-4C14-90FB-55B837AD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BF86CB-C587-4441-A393-C6AA0FDF2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8FF3BC-47C6-4F62-9900-3A83D4D58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EEE0-CF4C-4B9C-BE5A-9D4F655B4299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939B2D-5E7A-4FD3-80B2-BEF4D93FD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BC8C32-466C-4BFB-BADA-63597FD21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B7C8D-8C2E-44E9-B00B-C2420DE183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86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753793C-DC6D-4CE8-82C1-4BDBFD6B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B9C2CB-4876-413A-8976-B32501A756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7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B90C69C-6245-402A-BA1B-6D36A7A6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331671-B037-4732-9C1F-B45505873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3783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D391B6E-7D06-4528-BFEF-9D8DF937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95E657-E9AE-45C0-AEEC-CB005A4F1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484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5DEBA63-33BC-4871-A7D2-45A26DC8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AE6772-28C3-4C4C-9C93-4366B70676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50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59366EF-4DFE-44A9-9A81-D271903C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5C77DB-6F18-434E-BD92-F063901BB4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6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B3BD99D-EFB1-4C6A-ADD3-6EB310E6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E1A81F-EB60-4CB4-96B7-86E55FE7FD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468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4CBD18F-2557-4304-B92C-7A1C820C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A80F23-2C87-4321-930A-EB828B1B4C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911499D-175D-4D4F-9DB7-5B5FAD1C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095E18-BB6A-44E4-87CF-EE33E6D6E0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81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B2CE58D-E4F5-4A99-AAE6-30CF2BAE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9BDC70-18E7-4076-BC27-F7E0316B9B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4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165CA25-FFAB-45B4-91CA-AA9660CD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89F0A1-3C32-4B52-A2F4-0810558A3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79150"/>
      </p:ext>
    </p:extLst>
  </p:cSld>
  <p:clrMapOvr>
    <a:masterClrMapping/>
  </p:clrMapOvr>
  <p:transition advTm="6178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CF725B1-A873-463A-A87F-E9F522A8F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1C32D4-85BD-4FAF-B6E5-E406A741CF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E1992E0-0BCF-461E-A1DF-269E0C49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87BBB2-E22F-47C8-8FB3-D0083B3FDC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27079"/>
      </p:ext>
    </p:extLst>
  </p:cSld>
  <p:clrMapOvr>
    <a:masterClrMapping/>
  </p:clrMapOvr>
  <p:transition advTm="2054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E7F4DD8-2198-44C9-AF48-C0043998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CC191D-14C8-4E9C-9D34-E9A7DE9462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48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72BE680-E568-4F15-B9D6-2FCD4FD3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5CCB8B-8F91-45D3-A921-D06ABE8E0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01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7B7E705-3688-49F5-8B2B-1235C69D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BEEF00-12BD-46D7-BF88-D7FFBBC4E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5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3FE4062-55B4-4420-9719-689DC032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CB677E-5630-4F79-BBD1-13A463DA3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7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FC1B64E-08B1-40EC-963C-8CFD5C7A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983157-F0B3-48D0-83EC-F02E65065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8243"/>
      </p:ext>
    </p:extLst>
  </p:cSld>
  <p:clrMapOvr>
    <a:masterClrMapping/>
  </p:clrMapOvr>
  <p:transition advTm="6178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6AAF24C-9462-48BB-82E3-0AD486DF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EF45BB-8D11-48B3-A63A-ADBCCA8CF0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10472"/>
      </p:ext>
    </p:extLst>
  </p:cSld>
  <p:clrMapOvr>
    <a:masterClrMapping/>
  </p:clrMapOvr>
  <p:transition advTm="2031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F94EB5C-729F-47DF-8644-D372014A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5EFC08-60E5-4592-A14A-6F62F35128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60460"/>
      </p:ext>
    </p:extLst>
  </p:cSld>
  <p:clrMapOvr>
    <a:masterClrMapping/>
  </p:clrMapOvr>
  <p:transition advTm="2031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A2B3BB6-BEFE-4E01-BB0B-6E352A2C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E6BAC6-9446-40B2-9980-C0A2F850C4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40743"/>
      </p:ext>
    </p:extLst>
  </p:cSld>
  <p:clrMapOvr>
    <a:masterClrMapping/>
  </p:clrMapOvr>
  <p:transition advTm="30233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32EE27C-0FFB-4CE2-8720-10A4F7D7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41F7D9-0548-4D49-B96B-E78C734E7A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77555"/>
      </p:ext>
    </p:extLst>
  </p:cSld>
  <p:clrMapOvr>
    <a:masterClrMapping/>
  </p:clrMapOvr>
  <p:transition advTm="25927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5E305A6-24E3-4A41-8B81-3C314951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7799C3-D604-4625-A477-EEA2269CC0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0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4CE452B-B61E-48D7-AAF1-05AFB83D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85BC40-6D18-4FAC-8CD4-EF86DD7374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27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E1CEEA1-C1EF-4DFD-ACE0-B6A0CA3B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71B30E-43B5-49A6-A6CD-81B6FFBC93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49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781683F-BA84-4E63-8E0B-41714EA4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DB0D18-49E0-453D-B092-0B7B94F13D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8502"/>
      </p:ext>
    </p:extLst>
  </p:cSld>
  <p:clrMapOvr>
    <a:masterClrMapping/>
  </p:clrMapOvr>
  <p:transition advTm="20218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C725DF3-5B4F-4DB7-9F51-ECDB4890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DFB6FB-8EED-49C8-BFB1-9B53ACD02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38731"/>
      </p:ext>
    </p:extLst>
  </p:cSld>
  <p:clrMapOvr>
    <a:masterClrMapping/>
  </p:clrMapOvr>
  <p:transition advTm="20218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3C88001-BC01-4356-AA11-643542E3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33ECC9-69A4-4801-865B-500A58590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51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357BC41-A91A-449F-8FF7-F7CAA4BD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DC208A-814C-4639-8DF5-7311066C4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13188"/>
      </p:ext>
    </p:extLst>
  </p:cSld>
  <p:clrMapOvr>
    <a:masterClrMapping/>
  </p:clrMapOvr>
  <p:transition advTm="25413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BB77AD3-18A9-4415-AC9B-AE0112F2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E34B95-674C-4364-9A6C-524A738E38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30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AB9B092-2816-4DFA-8BD0-5EEBABAA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032591-6795-473A-AF67-748F52550E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9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645F373-ADBE-493C-92FE-359F52FB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9D8FAA-B74B-45E3-8F7F-ED227B0F6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01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6147CE9-95F1-4BF0-B865-B9DB220E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594105-2109-4579-BCFC-42981C2DA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70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3670D26-26A7-436C-9F31-58F98B50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br>
              <a:rPr lang="zh-CN" altLang="en-US" sz="8600" b="1">
                <a:solidFill>
                  <a:srgbClr val="004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</a:br>
            <a:r>
              <a:rPr lang="zh-CN" altLang="en-US" sz="8600" b="1">
                <a:solidFill>
                  <a:srgbClr val="004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  <a:t>  </a:t>
            </a:r>
            <a:r>
              <a:rPr lang="zh-CN" altLang="en-US" sz="8600" b="1">
                <a:solidFill>
                  <a:srgbClr val="1683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  <a:t>谢谢！</a:t>
            </a:r>
            <a:br>
              <a:rPr lang="zh-CN" altLang="en-US" sz="8600" b="1">
                <a:solidFill>
                  <a:srgbClr val="1683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</a:br>
            <a:endParaRPr lang="zh-CN" altLang="en-US" sz="8600" b="1" dirty="0">
              <a:solidFill>
                <a:srgbClr val="1683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나눔고딕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220F3D-B4E7-4E7E-822D-8ED41DC6CF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44753"/>
      </p:ext>
    </p:extLst>
  </p:cSld>
  <p:clrMapOvr>
    <a:masterClrMapping/>
  </p:clrMapOvr>
  <p:transition advTm="2588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5E4B368-99B0-4308-BE41-9DD3DD29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8B1D99-5C90-4E71-9041-C045EF080E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17718"/>
      </p:ext>
    </p:extLst>
  </p:cSld>
  <p:clrMapOvr>
    <a:masterClrMapping/>
  </p:clrMapOvr>
  <p:transition advTm="617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07E13C1-A1BB-48FD-B510-8E99CAD1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598EDD-DE68-491D-9A02-ACA274906E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D099C02-AEF1-4D94-B5DC-FC8463C0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B7BDDC-FC34-4027-B2A5-B29E11229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6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1B9EC69-848F-4888-9526-0BC1E5FF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573565-9F00-4E25-BE41-2D055C324A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54404"/>
      </p:ext>
    </p:extLst>
  </p:cSld>
  <p:clrMapOvr>
    <a:masterClrMapping/>
  </p:clrMapOvr>
  <p:transition advTm="15117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271545F-52C2-40FB-BD00-BED8D61F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E275AD-4589-47EC-9F6A-BD36FAE507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5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75F4B97-58B8-41E5-A7AB-D0B8FF8C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B1F6DF-8414-4DB6-8600-6BD6F32AE5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5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1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4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谢谢！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2019-07-22T06:57:20Z</dcterms:created>
  <dcterms:modified xsi:type="dcterms:W3CDTF">2019-07-22T06:57:21Z</dcterms:modified>
</cp:coreProperties>
</file>