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16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5D44FB-6D71-4B2A-A144-3EF9B1D8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E26004E-2B3B-4860-88E7-61C8ADFD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E221-540F-4408-8B92-2E9E1F26AFA9}" type="datetimeFigureOut">
              <a:rPr lang="zh-CN" altLang="en-US" smtClean="0"/>
              <a:pPr/>
              <a:t>2019-09-06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D7CD5AD2-2404-4411-AD19-47D7FC2B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774E2702-F2CD-486C-95AA-64F05A69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4A33-2FCB-4D60-A2BB-965B8A81C8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746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E075DA95-7D85-442A-8FFC-347C2E77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E0E82C6-E439-47AE-9388-BE9A7DA8D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850365-2408-43CD-9F87-83542E4C8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3E221-540F-4408-8B92-2E9E1F26AFA9}" type="datetimeFigureOut">
              <a:rPr lang="zh-CN" altLang="en-US" smtClean="0"/>
              <a:pPr/>
              <a:t>2019-09-06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8214F5C-3212-4B42-A5E9-D44C4B0F9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A3DAE41-F01A-4C27-BBA3-257B71718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4A33-2FCB-4D60-A2BB-965B8A81C8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2830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724CE25C-7C1E-43D1-901E-54ADE100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49EF435-8A74-4C90-A173-8AA46A8277A2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133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3D546E2F-6E2C-4087-B315-BA42E45CC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AC1A6E1-1288-4730-8FC5-DBCD617C0E3A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501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C751B232-1DF0-47A8-954F-6D9B3266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A443BAB-7DDC-403C-ABD4-B3915B62E746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486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B0B5C8A9-CF83-44BB-925A-3106ED26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66369B5-7E79-442F-B46B-E7EF4AD2721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0560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2058D8E3-BA5B-4C69-9453-900FC5E8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FCED3DA-B731-499B-A9D6-E7CFFE29CFE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152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7ABC88D3-D01E-41A4-A0D2-F9D4F0EB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522C675-0A0E-45BA-B8FB-E7BFA52DA1DE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15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CB317EB9-0ED7-4F77-AC99-B81F11B7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A25F5F1-911B-4C3C-B08E-5E8FC2BCDBF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2502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0AF5DDDA-0041-4151-8CD5-057223A6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89CDD8C-4575-4F3A-8A55-1351AD39719E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84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9A9108D6-08D5-4CC1-A148-37B1D1E2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6F7FF52-1830-41AA-B3BF-D67A35C35FE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418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650672A9-88F6-4123-A68D-5FDDA9A0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A9634C0-0D2B-4158-A50A-57244FD57157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947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86F9BE6B-B59D-4D91-B114-2C91684D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67A0534-9208-4A18-B463-F18295535070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132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7151C479-1815-475A-932B-36ACEF53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34FB1B5B-5F6F-4F5C-A9CA-21D40F03C1FD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442185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C06CDBEA-D9BE-49D7-9716-19FA1AAC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0AFEFCB-53A5-441E-B19F-2AF2BC8FF6B5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93055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4E6BF63B-4B16-4241-B095-2671DC0D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14EEF78-45B7-47F6-8258-DD1C64BA0C97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369734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2197D7A5-6D27-469B-AEB9-67288F59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90EBA00-51BA-4672-9916-18292C42B216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589689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41DFAE58-D395-470D-94BA-3F152DF2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82256B9-B54A-4F2C-9470-7BE4E8D39772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6292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827B30D9-44D1-4EAE-AEEA-2ED6D3E4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ACD9046-5629-48B0-89B5-71382A573F85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88033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2E3547F0-3655-4F6A-9C48-BA3325F4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11D5447-8141-4A25-9B5E-5228E14E478D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159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9F5AE3CE-5991-40C6-B4B5-C16F627F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A443D35-9588-4243-91AC-23E1D6EC97D3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5765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077855A0-3328-4D92-B198-55F9E0D7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6DB413A-5539-43D6-8075-36367AB5E162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8116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5BB93103-4E01-4DAA-BF14-063417E3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700" b="1"/>
              <a:t>感谢以下医生提供照片和动画视频</a:t>
            </a:r>
            <a:endParaRPr lang="zh-CN" altLang="en-US" sz="2700" b="1" dirty="0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9754833-8A0E-4960-A2EE-90465A40B1FB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507015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1F7B7442-E6D5-41DA-9160-E79A467F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863D59E-4F68-47B0-88B8-1A70C453EF65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19704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7D08F1C4-5D22-4506-B069-C16958D1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0919ACD-37E8-4847-854B-B971A159C46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12970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26C061D4-74B2-4105-A9D2-92C9EB05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7D1A24AE-0A81-4323-980E-BF0F09C3B7D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910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B7972282-D10A-4A2A-9236-D5D155A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590CE85-7B68-47A9-881B-993B445137D2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631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EF07F389-9D83-4E37-A750-B07C8D22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56A7296B-1F05-47B5-8CE4-2987EA73E60F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95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CCAD37A9-CE1E-47DE-BDE2-B41EAE16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20CDC0A-17D9-4EA8-97B8-6C0823CE6593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54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="" xmlns:a16="http://schemas.microsoft.com/office/drawing/2014/main" id="{9A4D0DB7-10C9-4428-A7B5-28BCC50A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C958F93-F53D-416D-B917-783FF6135EE1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56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</Words>
  <Application>Microsoft Office PowerPoint</Application>
  <PresentationFormat>全屏显示(16:9)</PresentationFormat>
  <Paragraphs>1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感谢以下医生提供照片和动画视频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lenovo</cp:lastModifiedBy>
  <cp:revision>2</cp:revision>
  <dcterms:created xsi:type="dcterms:W3CDTF">2019-07-22T06:50:01Z</dcterms:created>
  <dcterms:modified xsi:type="dcterms:W3CDTF">2019-09-06T06:44:57Z</dcterms:modified>
</cp:coreProperties>
</file>